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88"/>
  </p:notesMasterIdLst>
  <p:handoutMasterIdLst>
    <p:handoutMasterId r:id="rId89"/>
  </p:handoutMasterIdLst>
  <p:sldIdLst>
    <p:sldId id="447" r:id="rId2"/>
    <p:sldId id="471" r:id="rId3"/>
    <p:sldId id="473" r:id="rId4"/>
    <p:sldId id="486" r:id="rId5"/>
    <p:sldId id="488" r:id="rId6"/>
    <p:sldId id="478" r:id="rId7"/>
    <p:sldId id="476" r:id="rId8"/>
    <p:sldId id="477" r:id="rId9"/>
    <p:sldId id="494" r:id="rId10"/>
    <p:sldId id="479" r:id="rId11"/>
    <p:sldId id="480" r:id="rId12"/>
    <p:sldId id="481" r:id="rId13"/>
    <p:sldId id="489" r:id="rId14"/>
    <p:sldId id="492" r:id="rId15"/>
    <p:sldId id="493" r:id="rId16"/>
    <p:sldId id="490" r:id="rId17"/>
    <p:sldId id="496" r:id="rId18"/>
    <p:sldId id="497" r:id="rId19"/>
    <p:sldId id="498" r:id="rId20"/>
    <p:sldId id="491" r:id="rId21"/>
    <p:sldId id="507" r:id="rId22"/>
    <p:sldId id="527" r:id="rId23"/>
    <p:sldId id="524" r:id="rId24"/>
    <p:sldId id="529" r:id="rId25"/>
    <p:sldId id="525" r:id="rId26"/>
    <p:sldId id="523" r:id="rId27"/>
    <p:sldId id="530" r:id="rId28"/>
    <p:sldId id="528" r:id="rId29"/>
    <p:sldId id="532" r:id="rId30"/>
    <p:sldId id="533" r:id="rId31"/>
    <p:sldId id="534" r:id="rId32"/>
    <p:sldId id="509" r:id="rId33"/>
    <p:sldId id="537" r:id="rId34"/>
    <p:sldId id="539" r:id="rId35"/>
    <p:sldId id="540" r:id="rId36"/>
    <p:sldId id="541" r:id="rId37"/>
    <p:sldId id="542" r:id="rId38"/>
    <p:sldId id="543" r:id="rId39"/>
    <p:sldId id="536" r:id="rId40"/>
    <p:sldId id="510" r:id="rId41"/>
    <p:sldId id="511" r:id="rId42"/>
    <p:sldId id="512" r:id="rId43"/>
    <p:sldId id="515" r:id="rId44"/>
    <p:sldId id="516" r:id="rId45"/>
    <p:sldId id="517" r:id="rId46"/>
    <p:sldId id="518" r:id="rId47"/>
    <p:sldId id="520" r:id="rId48"/>
    <p:sldId id="521" r:id="rId49"/>
    <p:sldId id="522" r:id="rId50"/>
    <p:sldId id="472" r:id="rId51"/>
    <p:sldId id="545" r:id="rId52"/>
    <p:sldId id="451" r:id="rId53"/>
    <p:sldId id="452" r:id="rId54"/>
    <p:sldId id="453" r:id="rId55"/>
    <p:sldId id="454" r:id="rId56"/>
    <p:sldId id="455" r:id="rId57"/>
    <p:sldId id="456" r:id="rId58"/>
    <p:sldId id="457" r:id="rId59"/>
    <p:sldId id="458" r:id="rId60"/>
    <p:sldId id="459" r:id="rId61"/>
    <p:sldId id="460" r:id="rId62"/>
    <p:sldId id="461" r:id="rId63"/>
    <p:sldId id="462" r:id="rId64"/>
    <p:sldId id="463" r:id="rId65"/>
    <p:sldId id="464" r:id="rId66"/>
    <p:sldId id="465" r:id="rId67"/>
    <p:sldId id="466" r:id="rId68"/>
    <p:sldId id="467" r:id="rId69"/>
    <p:sldId id="468" r:id="rId70"/>
    <p:sldId id="469" r:id="rId71"/>
    <p:sldId id="470" r:id="rId72"/>
    <p:sldId id="449" r:id="rId73"/>
    <p:sldId id="544" r:id="rId74"/>
    <p:sldId id="450" r:id="rId75"/>
    <p:sldId id="499" r:id="rId76"/>
    <p:sldId id="500" r:id="rId77"/>
    <p:sldId id="546" r:id="rId78"/>
    <p:sldId id="547" r:id="rId79"/>
    <p:sldId id="548" r:id="rId80"/>
    <p:sldId id="505" r:id="rId81"/>
    <p:sldId id="506" r:id="rId82"/>
    <p:sldId id="501" r:id="rId83"/>
    <p:sldId id="502" r:id="rId84"/>
    <p:sldId id="503" r:id="rId85"/>
    <p:sldId id="504" r:id="rId86"/>
    <p:sldId id="526" r:id="rId87"/>
  </p:sldIdLst>
  <p:sldSz cx="9144000" cy="6858000" type="screen4x3"/>
  <p:notesSz cx="7077075" cy="9418638"/>
  <p:defaultTextStyle>
    <a:defPPr>
      <a:defRPr lang="en-US"/>
    </a:defPPr>
    <a:lvl1pPr algn="l" rtl="0" eaLnBrk="0" fontAlgn="base" hangingPunct="0">
      <a:spcBef>
        <a:spcPct val="0"/>
      </a:spcBef>
      <a:spcAft>
        <a:spcPct val="0"/>
      </a:spcAft>
      <a:defRPr kern="1200">
        <a:solidFill>
          <a:schemeClr val="tx1"/>
        </a:solidFill>
        <a:latin typeface="Arial" charset="0"/>
        <a:ea typeface="ＭＳ Ｐゴシック" charset="0"/>
        <a:cs typeface="ＭＳ Ｐゴシック" charset="0"/>
      </a:defRPr>
    </a:lvl1pPr>
    <a:lvl2pPr marL="457200" algn="l" rtl="0" eaLnBrk="0" fontAlgn="base" hangingPunct="0">
      <a:spcBef>
        <a:spcPct val="0"/>
      </a:spcBef>
      <a:spcAft>
        <a:spcPct val="0"/>
      </a:spcAft>
      <a:defRPr kern="1200">
        <a:solidFill>
          <a:schemeClr val="tx1"/>
        </a:solidFill>
        <a:latin typeface="Arial" charset="0"/>
        <a:ea typeface="ＭＳ Ｐゴシック" charset="0"/>
        <a:cs typeface="ＭＳ Ｐゴシック" charset="0"/>
      </a:defRPr>
    </a:lvl2pPr>
    <a:lvl3pPr marL="914400" algn="l" rtl="0" eaLnBrk="0" fontAlgn="base" hangingPunct="0">
      <a:spcBef>
        <a:spcPct val="0"/>
      </a:spcBef>
      <a:spcAft>
        <a:spcPct val="0"/>
      </a:spcAft>
      <a:defRPr kern="1200">
        <a:solidFill>
          <a:schemeClr val="tx1"/>
        </a:solidFill>
        <a:latin typeface="Arial" charset="0"/>
        <a:ea typeface="ＭＳ Ｐゴシック" charset="0"/>
        <a:cs typeface="ＭＳ Ｐゴシック" charset="0"/>
      </a:defRPr>
    </a:lvl3pPr>
    <a:lvl4pPr marL="1371600" algn="l" rtl="0" eaLnBrk="0" fontAlgn="base" hangingPunct="0">
      <a:spcBef>
        <a:spcPct val="0"/>
      </a:spcBef>
      <a:spcAft>
        <a:spcPct val="0"/>
      </a:spcAft>
      <a:defRPr kern="1200">
        <a:solidFill>
          <a:schemeClr val="tx1"/>
        </a:solidFill>
        <a:latin typeface="Arial" charset="0"/>
        <a:ea typeface="ＭＳ Ｐゴシック" charset="0"/>
        <a:cs typeface="ＭＳ Ｐゴシック" charset="0"/>
      </a:defRPr>
    </a:lvl4pPr>
    <a:lvl5pPr marL="1828800" algn="l" rtl="0" eaLnBrk="0" fontAlgn="base" hangingPunct="0">
      <a:spcBef>
        <a:spcPct val="0"/>
      </a:spcBef>
      <a:spcAft>
        <a:spcPct val="0"/>
      </a:spcAft>
      <a:defRPr kern="1200">
        <a:solidFill>
          <a:schemeClr val="tx1"/>
        </a:solidFill>
        <a:latin typeface="Arial" charset="0"/>
        <a:ea typeface="ＭＳ Ｐゴシック" charset="0"/>
        <a:cs typeface="ＭＳ Ｐゴシック" charset="0"/>
      </a:defRPr>
    </a:lvl5pPr>
    <a:lvl6pPr marL="2286000" algn="l" defTabSz="457200" rtl="0" eaLnBrk="1" latinLnBrk="0" hangingPunct="1">
      <a:defRPr kern="1200">
        <a:solidFill>
          <a:schemeClr val="tx1"/>
        </a:solidFill>
        <a:latin typeface="Arial" charset="0"/>
        <a:ea typeface="ＭＳ Ｐゴシック" charset="0"/>
        <a:cs typeface="ＭＳ Ｐゴシック" charset="0"/>
      </a:defRPr>
    </a:lvl6pPr>
    <a:lvl7pPr marL="2743200" algn="l" defTabSz="457200" rtl="0" eaLnBrk="1" latinLnBrk="0" hangingPunct="1">
      <a:defRPr kern="1200">
        <a:solidFill>
          <a:schemeClr val="tx1"/>
        </a:solidFill>
        <a:latin typeface="Arial" charset="0"/>
        <a:ea typeface="ＭＳ Ｐゴシック" charset="0"/>
        <a:cs typeface="ＭＳ Ｐゴシック" charset="0"/>
      </a:defRPr>
    </a:lvl7pPr>
    <a:lvl8pPr marL="3200400" algn="l" defTabSz="457200" rtl="0" eaLnBrk="1" latinLnBrk="0" hangingPunct="1">
      <a:defRPr kern="1200">
        <a:solidFill>
          <a:schemeClr val="tx1"/>
        </a:solidFill>
        <a:latin typeface="Arial" charset="0"/>
        <a:ea typeface="ＭＳ Ｐゴシック" charset="0"/>
        <a:cs typeface="ＭＳ Ｐゴシック" charset="0"/>
      </a:defRPr>
    </a:lvl8pPr>
    <a:lvl9pPr marL="3657600" algn="l" defTabSz="457200" rtl="0" eaLnBrk="1" latinLnBrk="0" hangingPunct="1">
      <a:defRPr kern="1200">
        <a:solidFill>
          <a:schemeClr val="tx1"/>
        </a:solidFill>
        <a:latin typeface="Arial" charset="0"/>
        <a:ea typeface="ＭＳ Ｐゴシック" charset="0"/>
        <a:cs typeface="ＭＳ Ｐゴシック"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3" clrMode="gray" frameSlides="1"/>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FF00"/>
    <a:srgbClr val="FF66CC"/>
    <a:srgbClr val="009900"/>
    <a:srgbClr val="3333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5" d="100"/>
          <a:sy n="75" d="100"/>
        </p:scale>
        <p:origin x="-1744" y="-56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90" Type="http://schemas.openxmlformats.org/officeDocument/2006/relationships/printerSettings" Target="printerSettings/printerSettings1.bin"/><Relationship Id="rId91" Type="http://schemas.openxmlformats.org/officeDocument/2006/relationships/presProps" Target="presProps.xml"/><Relationship Id="rId92" Type="http://schemas.openxmlformats.org/officeDocument/2006/relationships/viewProps" Target="viewProps.xml"/><Relationship Id="rId93" Type="http://schemas.openxmlformats.org/officeDocument/2006/relationships/theme" Target="theme/theme1.xml"/><Relationship Id="rId94"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notesMaster" Target="notesMasters/notesMaster1.xml"/><Relationship Id="rId8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7050" cy="471488"/>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sz="quarter" idx="1"/>
          </p:nvPr>
        </p:nvSpPr>
        <p:spPr>
          <a:xfrm>
            <a:off x="4008438" y="0"/>
            <a:ext cx="3067050" cy="471488"/>
          </a:xfrm>
          <a:prstGeom prst="rect">
            <a:avLst/>
          </a:prstGeom>
        </p:spPr>
        <p:txBody>
          <a:bodyPr vert="horz" lIns="91440" tIns="45720" rIns="91440" bIns="45720" rtlCol="0"/>
          <a:lstStyle>
            <a:lvl1pPr algn="r">
              <a:defRPr sz="1200"/>
            </a:lvl1pPr>
          </a:lstStyle>
          <a:p>
            <a:pPr>
              <a:defRPr/>
            </a:pPr>
            <a:fld id="{D25230BA-329A-314F-8067-21D8E07C75B0}" type="datetimeFigureOut">
              <a:rPr lang="en-US"/>
              <a:pPr>
                <a:defRPr/>
              </a:pPr>
              <a:t>6/19/13</a:t>
            </a:fld>
            <a:endParaRPr lang="en-US"/>
          </a:p>
        </p:txBody>
      </p:sp>
      <p:sp>
        <p:nvSpPr>
          <p:cNvPr id="4" name="Footer Placeholder 3"/>
          <p:cNvSpPr>
            <a:spLocks noGrp="1"/>
          </p:cNvSpPr>
          <p:nvPr>
            <p:ph type="ftr" sz="quarter" idx="2"/>
          </p:nvPr>
        </p:nvSpPr>
        <p:spPr>
          <a:xfrm>
            <a:off x="0" y="8945563"/>
            <a:ext cx="3067050" cy="471487"/>
          </a:xfrm>
          <a:prstGeom prst="rect">
            <a:avLst/>
          </a:prstGeom>
        </p:spPr>
        <p:txBody>
          <a:bodyPr vert="horz" lIns="91440" tIns="45720" rIns="91440" bIns="45720" rtlCol="0" anchor="b"/>
          <a:lstStyle>
            <a:lvl1pPr algn="l">
              <a:defRPr sz="1200"/>
            </a:lvl1pPr>
          </a:lstStyle>
          <a:p>
            <a:pPr>
              <a:defRPr/>
            </a:pPr>
            <a:endParaRPr lang="en-US"/>
          </a:p>
        </p:txBody>
      </p:sp>
      <p:sp>
        <p:nvSpPr>
          <p:cNvPr id="5" name="Slide Number Placeholder 4"/>
          <p:cNvSpPr>
            <a:spLocks noGrp="1"/>
          </p:cNvSpPr>
          <p:nvPr>
            <p:ph type="sldNum" sz="quarter" idx="3"/>
          </p:nvPr>
        </p:nvSpPr>
        <p:spPr>
          <a:xfrm>
            <a:off x="4008438" y="8945563"/>
            <a:ext cx="3067050" cy="471487"/>
          </a:xfrm>
          <a:prstGeom prst="rect">
            <a:avLst/>
          </a:prstGeom>
        </p:spPr>
        <p:txBody>
          <a:bodyPr vert="horz" lIns="91440" tIns="45720" rIns="91440" bIns="45720" rtlCol="0" anchor="b"/>
          <a:lstStyle>
            <a:lvl1pPr algn="r">
              <a:defRPr sz="1200"/>
            </a:lvl1pPr>
          </a:lstStyle>
          <a:p>
            <a:pPr>
              <a:defRPr/>
            </a:pPr>
            <a:fld id="{2E793B90-309C-7042-B85E-5993FFCB5DD5}" type="slidenum">
              <a:rPr lang="en-US"/>
              <a:pPr>
                <a:defRPr/>
              </a:pPr>
              <a:t>‹#›</a:t>
            </a:fld>
            <a:endParaRPr lang="en-US"/>
          </a:p>
        </p:txBody>
      </p:sp>
    </p:spTree>
    <p:extLst>
      <p:ext uri="{BB962C8B-B14F-4D97-AF65-F5344CB8AC3E}">
        <p14:creationId xmlns:p14="http://schemas.microsoft.com/office/powerpoint/2010/main" val="4818715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626" name="Rectangle 2"/>
          <p:cNvSpPr>
            <a:spLocks noGrp="1" noChangeArrowheads="1"/>
          </p:cNvSpPr>
          <p:nvPr>
            <p:ph type="hdr" sz="quarter"/>
          </p:nvPr>
        </p:nvSpPr>
        <p:spPr bwMode="auto">
          <a:xfrm>
            <a:off x="0" y="0"/>
            <a:ext cx="3067050" cy="47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4256" tIns="47128" rIns="94256" bIns="47128" numCol="1" anchor="t" anchorCtr="0" compatLnSpc="1">
            <a:prstTxWarp prst="textNoShape">
              <a:avLst/>
            </a:prstTxWarp>
          </a:bodyPr>
          <a:lstStyle>
            <a:lvl1pPr defTabSz="942975" eaLnBrk="1" hangingPunct="1">
              <a:defRPr sz="1200">
                <a:cs typeface="+mn-cs"/>
              </a:defRPr>
            </a:lvl1pPr>
          </a:lstStyle>
          <a:p>
            <a:pPr>
              <a:defRPr/>
            </a:pPr>
            <a:endParaRPr lang="en-US"/>
          </a:p>
        </p:txBody>
      </p:sp>
      <p:sp>
        <p:nvSpPr>
          <p:cNvPr id="26627" name="Rectangle 3"/>
          <p:cNvSpPr>
            <a:spLocks noGrp="1" noChangeArrowheads="1"/>
          </p:cNvSpPr>
          <p:nvPr>
            <p:ph type="dt" idx="1"/>
          </p:nvPr>
        </p:nvSpPr>
        <p:spPr bwMode="auto">
          <a:xfrm>
            <a:off x="4008438" y="0"/>
            <a:ext cx="3067050" cy="47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4256" tIns="47128" rIns="94256" bIns="47128" numCol="1" anchor="t" anchorCtr="0" compatLnSpc="1">
            <a:prstTxWarp prst="textNoShape">
              <a:avLst/>
            </a:prstTxWarp>
          </a:bodyPr>
          <a:lstStyle>
            <a:lvl1pPr algn="r" defTabSz="942975" eaLnBrk="1" hangingPunct="1">
              <a:defRPr sz="1200">
                <a:cs typeface="+mn-cs"/>
              </a:defRPr>
            </a:lvl1pPr>
          </a:lstStyle>
          <a:p>
            <a:pPr>
              <a:defRPr/>
            </a:pPr>
            <a:endParaRPr lang="en-US"/>
          </a:p>
        </p:txBody>
      </p:sp>
      <p:sp>
        <p:nvSpPr>
          <p:cNvPr id="13316" name="Rectangle 4"/>
          <p:cNvSpPr>
            <a:spLocks noGrp="1" noRot="1" noChangeAspect="1" noChangeArrowheads="1" noTextEdit="1"/>
          </p:cNvSpPr>
          <p:nvPr>
            <p:ph type="sldImg" idx="2"/>
          </p:nvPr>
        </p:nvSpPr>
        <p:spPr bwMode="auto">
          <a:xfrm>
            <a:off x="1184275" y="706438"/>
            <a:ext cx="4710113" cy="35321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6629" name="Rectangle 5"/>
          <p:cNvSpPr>
            <a:spLocks noGrp="1" noChangeArrowheads="1"/>
          </p:cNvSpPr>
          <p:nvPr>
            <p:ph type="body" sz="quarter" idx="3"/>
          </p:nvPr>
        </p:nvSpPr>
        <p:spPr bwMode="auto">
          <a:xfrm>
            <a:off x="708025" y="4473575"/>
            <a:ext cx="5661025" cy="423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4256" tIns="47128" rIns="94256" bIns="47128"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6630" name="Rectangle 6"/>
          <p:cNvSpPr>
            <a:spLocks noGrp="1" noChangeArrowheads="1"/>
          </p:cNvSpPr>
          <p:nvPr>
            <p:ph type="ftr" sz="quarter" idx="4"/>
          </p:nvPr>
        </p:nvSpPr>
        <p:spPr bwMode="auto">
          <a:xfrm>
            <a:off x="0" y="8945563"/>
            <a:ext cx="3067050"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4256" tIns="47128" rIns="94256" bIns="47128" numCol="1" anchor="b" anchorCtr="0" compatLnSpc="1">
            <a:prstTxWarp prst="textNoShape">
              <a:avLst/>
            </a:prstTxWarp>
          </a:bodyPr>
          <a:lstStyle>
            <a:lvl1pPr defTabSz="942975" eaLnBrk="1" hangingPunct="1">
              <a:defRPr sz="1200">
                <a:cs typeface="+mn-cs"/>
              </a:defRPr>
            </a:lvl1pPr>
          </a:lstStyle>
          <a:p>
            <a:pPr>
              <a:defRPr/>
            </a:pPr>
            <a:endParaRPr lang="en-US"/>
          </a:p>
        </p:txBody>
      </p:sp>
      <p:sp>
        <p:nvSpPr>
          <p:cNvPr id="26631" name="Rectangle 7"/>
          <p:cNvSpPr>
            <a:spLocks noGrp="1" noChangeArrowheads="1"/>
          </p:cNvSpPr>
          <p:nvPr>
            <p:ph type="sldNum" sz="quarter" idx="5"/>
          </p:nvPr>
        </p:nvSpPr>
        <p:spPr bwMode="auto">
          <a:xfrm>
            <a:off x="4008438" y="8945563"/>
            <a:ext cx="3067050"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4256" tIns="47128" rIns="94256" bIns="47128" numCol="1" anchor="b" anchorCtr="0" compatLnSpc="1">
            <a:prstTxWarp prst="textNoShape">
              <a:avLst/>
            </a:prstTxWarp>
          </a:bodyPr>
          <a:lstStyle>
            <a:lvl1pPr algn="r" defTabSz="942975" eaLnBrk="1" hangingPunct="1">
              <a:defRPr sz="1200">
                <a:cs typeface="+mn-cs"/>
              </a:defRPr>
            </a:lvl1pPr>
          </a:lstStyle>
          <a:p>
            <a:pPr>
              <a:defRPr/>
            </a:pPr>
            <a:fld id="{E26A40A2-08B5-B149-BA80-3DC807ECC7C8}" type="slidenum">
              <a:rPr lang="en-US"/>
              <a:pPr>
                <a:defRPr/>
              </a:pPr>
              <a:t>‹#›</a:t>
            </a:fld>
            <a:endParaRPr lang="en-US"/>
          </a:p>
        </p:txBody>
      </p:sp>
    </p:spTree>
    <p:extLst>
      <p:ext uri="{BB962C8B-B14F-4D97-AF65-F5344CB8AC3E}">
        <p14:creationId xmlns:p14="http://schemas.microsoft.com/office/powerpoint/2010/main" val="88981069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7"/>
          <p:cNvSpPr>
            <a:spLocks noGrp="1" noChangeArrowheads="1"/>
          </p:cNvSpPr>
          <p:nvPr>
            <p:ph type="sldNum" sz="quarter" idx="5"/>
          </p:nvPr>
        </p:nvSpPr>
        <p:spPr>
          <a:noFill/>
        </p:spPr>
        <p:txBody>
          <a:bodyPr/>
          <a:lstStyle>
            <a:lvl1pPr defTabSz="942975">
              <a:defRPr sz="2400">
                <a:solidFill>
                  <a:schemeClr val="tx1"/>
                </a:solidFill>
                <a:latin typeface="Arial" charset="0"/>
                <a:ea typeface="ＭＳ Ｐゴシック" charset="0"/>
                <a:cs typeface="ＭＳ Ｐゴシック" charset="0"/>
              </a:defRPr>
            </a:lvl1pPr>
            <a:lvl2pPr marL="742950" indent="-285750" defTabSz="942975">
              <a:defRPr sz="2400">
                <a:solidFill>
                  <a:schemeClr val="tx1"/>
                </a:solidFill>
                <a:latin typeface="Arial" charset="0"/>
                <a:ea typeface="ＭＳ Ｐゴシック" charset="0"/>
              </a:defRPr>
            </a:lvl2pPr>
            <a:lvl3pPr marL="1143000" indent="-228600" defTabSz="942975">
              <a:defRPr sz="2400">
                <a:solidFill>
                  <a:schemeClr val="tx1"/>
                </a:solidFill>
                <a:latin typeface="Arial" charset="0"/>
                <a:ea typeface="ＭＳ Ｐゴシック" charset="0"/>
              </a:defRPr>
            </a:lvl3pPr>
            <a:lvl4pPr marL="1600200" indent="-228600" defTabSz="942975">
              <a:defRPr sz="2400">
                <a:solidFill>
                  <a:schemeClr val="tx1"/>
                </a:solidFill>
                <a:latin typeface="Arial" charset="0"/>
                <a:ea typeface="ＭＳ Ｐゴシック" charset="0"/>
              </a:defRPr>
            </a:lvl4pPr>
            <a:lvl5pPr marL="2057400" indent="-228600" defTabSz="942975">
              <a:defRPr sz="2400">
                <a:solidFill>
                  <a:schemeClr val="tx1"/>
                </a:solidFill>
                <a:latin typeface="Arial" charset="0"/>
                <a:ea typeface="ＭＳ Ｐゴシック" charset="0"/>
              </a:defRPr>
            </a:lvl5pPr>
            <a:lvl6pPr marL="2514600" indent="-228600" defTabSz="942975"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42975"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42975"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42975" eaLnBrk="0" fontAlgn="base" hangingPunct="0">
              <a:spcBef>
                <a:spcPct val="0"/>
              </a:spcBef>
              <a:spcAft>
                <a:spcPct val="0"/>
              </a:spcAft>
              <a:defRPr sz="2400">
                <a:solidFill>
                  <a:schemeClr val="tx1"/>
                </a:solidFill>
                <a:latin typeface="Arial" charset="0"/>
                <a:ea typeface="ＭＳ Ｐゴシック" charset="0"/>
              </a:defRPr>
            </a:lvl9pPr>
          </a:lstStyle>
          <a:p>
            <a:fld id="{5929FD14-AFE4-5F46-9286-334C0049C917}" type="slidenum">
              <a:rPr lang="en-US" sz="1200"/>
              <a:pPr/>
              <a:t>34</a:t>
            </a:fld>
            <a:endParaRPr lang="en-US" sz="1200"/>
          </a:p>
        </p:txBody>
      </p:sp>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p:spPr>
        <p:txBody>
          <a:bodyPr/>
          <a:lstStyle/>
          <a:p>
            <a:pPr eaLnBrk="1" hangingPunct="1">
              <a:spcBef>
                <a:spcPct val="0"/>
              </a:spcBef>
            </a:pPr>
            <a:endParaRPr lang="en-US"/>
          </a:p>
        </p:txBody>
      </p:sp>
      <p:sp>
        <p:nvSpPr>
          <p:cNvPr id="51204" name="Slide Number Placeholder 3"/>
          <p:cNvSpPr txBox="1">
            <a:spLocks noGrp="1"/>
          </p:cNvSpPr>
          <p:nvPr/>
        </p:nvSpPr>
        <p:spPr bwMode="auto">
          <a:xfrm>
            <a:off x="4008438" y="8945563"/>
            <a:ext cx="3067050"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256" tIns="47128" rIns="94256" bIns="47128" anchor="b"/>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fld id="{889B22BD-176F-2243-A09C-880CFC9211AB}" type="slidenum">
              <a:rPr lang="en-US" sz="1200">
                <a:latin typeface="Calibri" charset="0"/>
              </a:rPr>
              <a:pPr algn="r" eaLnBrk="1" hangingPunct="1"/>
              <a:t>34</a:t>
            </a:fld>
            <a:endParaRPr lang="en-US" sz="1200">
              <a:latin typeface="Calibri"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Slide Image Placeholder 1"/>
          <p:cNvSpPr>
            <a:spLocks noGrp="1" noRot="1" noChangeAspect="1" noTextEdit="1"/>
          </p:cNvSpPr>
          <p:nvPr>
            <p:ph type="sldImg"/>
          </p:nvPr>
        </p:nvSpPr>
        <p:spPr>
          <a:ln/>
        </p:spPr>
      </p:sp>
      <p:sp>
        <p:nvSpPr>
          <p:cNvPr id="91138" name="Notes Placeholder 2"/>
          <p:cNvSpPr>
            <a:spLocks noGrp="1"/>
          </p:cNvSpPr>
          <p:nvPr>
            <p:ph type="body" idx="1"/>
          </p:nvPr>
        </p:nvSpPr>
        <p:spPr>
          <a:noFill/>
        </p:spPr>
        <p:txBody>
          <a:bodyPr/>
          <a:lstStyle/>
          <a:p>
            <a:pPr eaLnBrk="1" hangingPunct="1"/>
            <a:endParaRPr lang="en-US"/>
          </a:p>
        </p:txBody>
      </p:sp>
      <p:sp>
        <p:nvSpPr>
          <p:cNvPr id="91139" name="Slide Number Placeholder 3"/>
          <p:cNvSpPr txBox="1">
            <a:spLocks noGrp="1"/>
          </p:cNvSpPr>
          <p:nvPr/>
        </p:nvSpPr>
        <p:spPr bwMode="auto">
          <a:xfrm>
            <a:off x="4008438" y="8945563"/>
            <a:ext cx="3067050"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256" tIns="47128" rIns="94256" bIns="47128" anchor="b"/>
          <a:lstStyle>
            <a:lvl1pPr defTabSz="942975">
              <a:defRPr sz="2400">
                <a:solidFill>
                  <a:schemeClr val="tx1"/>
                </a:solidFill>
                <a:latin typeface="Arial" charset="0"/>
                <a:ea typeface="ＭＳ Ｐゴシック" charset="0"/>
                <a:cs typeface="ＭＳ Ｐゴシック" charset="0"/>
              </a:defRPr>
            </a:lvl1pPr>
            <a:lvl2pPr marL="742950" indent="-285750" defTabSz="942975">
              <a:defRPr sz="2400">
                <a:solidFill>
                  <a:schemeClr val="tx1"/>
                </a:solidFill>
                <a:latin typeface="Arial" charset="0"/>
                <a:ea typeface="ＭＳ Ｐゴシック" charset="0"/>
              </a:defRPr>
            </a:lvl2pPr>
            <a:lvl3pPr marL="1143000" indent="-228600" defTabSz="942975">
              <a:defRPr sz="2400">
                <a:solidFill>
                  <a:schemeClr val="tx1"/>
                </a:solidFill>
                <a:latin typeface="Arial" charset="0"/>
                <a:ea typeface="ＭＳ Ｐゴシック" charset="0"/>
              </a:defRPr>
            </a:lvl3pPr>
            <a:lvl4pPr marL="1600200" indent="-228600" defTabSz="942975">
              <a:defRPr sz="2400">
                <a:solidFill>
                  <a:schemeClr val="tx1"/>
                </a:solidFill>
                <a:latin typeface="Arial" charset="0"/>
                <a:ea typeface="ＭＳ Ｐゴシック" charset="0"/>
              </a:defRPr>
            </a:lvl4pPr>
            <a:lvl5pPr marL="2057400" indent="-228600" defTabSz="942975">
              <a:defRPr sz="2400">
                <a:solidFill>
                  <a:schemeClr val="tx1"/>
                </a:solidFill>
                <a:latin typeface="Arial" charset="0"/>
                <a:ea typeface="ＭＳ Ｐゴシック" charset="0"/>
              </a:defRPr>
            </a:lvl5pPr>
            <a:lvl6pPr marL="2514600" indent="-228600" defTabSz="942975"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42975"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42975"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42975"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fld id="{6E5520E1-5506-314D-8CD7-50B8E23D474B}" type="slidenum">
              <a:rPr lang="en-US" sz="1200">
                <a:latin typeface="Calibri" charset="0"/>
                <a:cs typeface="Arial" charset="0"/>
              </a:rPr>
              <a:pPr algn="r" eaLnBrk="1" hangingPunct="1"/>
              <a:t>64</a:t>
            </a:fld>
            <a:endParaRPr lang="en-US" sz="1200">
              <a:latin typeface="Calibri" charset="0"/>
              <a:cs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Slide Image Placeholder 1"/>
          <p:cNvSpPr>
            <a:spLocks noGrp="1" noRot="1" noChangeAspect="1" noTextEdit="1"/>
          </p:cNvSpPr>
          <p:nvPr>
            <p:ph type="sldImg"/>
          </p:nvPr>
        </p:nvSpPr>
        <p:spPr>
          <a:ln/>
        </p:spPr>
      </p:sp>
      <p:sp>
        <p:nvSpPr>
          <p:cNvPr id="98306" name="Notes Placeholder 2"/>
          <p:cNvSpPr>
            <a:spLocks noGrp="1"/>
          </p:cNvSpPr>
          <p:nvPr>
            <p:ph type="body" idx="1"/>
          </p:nvPr>
        </p:nvSpPr>
        <p:spPr>
          <a:noFill/>
        </p:spPr>
        <p:txBody>
          <a:bodyPr/>
          <a:lstStyle/>
          <a:p>
            <a:pPr eaLnBrk="1" hangingPunct="1"/>
            <a:endParaRPr lang="en-US"/>
          </a:p>
        </p:txBody>
      </p:sp>
      <p:sp>
        <p:nvSpPr>
          <p:cNvPr id="98307" name="Slide Number Placeholder 3"/>
          <p:cNvSpPr txBox="1">
            <a:spLocks noGrp="1"/>
          </p:cNvSpPr>
          <p:nvPr/>
        </p:nvSpPr>
        <p:spPr bwMode="auto">
          <a:xfrm>
            <a:off x="4008438" y="8945563"/>
            <a:ext cx="3067050"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256" tIns="47128" rIns="94256" bIns="47128" anchor="b"/>
          <a:lstStyle>
            <a:lvl1pPr defTabSz="942975">
              <a:defRPr sz="2400">
                <a:solidFill>
                  <a:schemeClr val="tx1"/>
                </a:solidFill>
                <a:latin typeface="Arial" charset="0"/>
                <a:ea typeface="ＭＳ Ｐゴシック" charset="0"/>
                <a:cs typeface="ＭＳ Ｐゴシック" charset="0"/>
              </a:defRPr>
            </a:lvl1pPr>
            <a:lvl2pPr marL="742950" indent="-285750" defTabSz="942975">
              <a:defRPr sz="2400">
                <a:solidFill>
                  <a:schemeClr val="tx1"/>
                </a:solidFill>
                <a:latin typeface="Arial" charset="0"/>
                <a:ea typeface="ＭＳ Ｐゴシック" charset="0"/>
              </a:defRPr>
            </a:lvl2pPr>
            <a:lvl3pPr marL="1143000" indent="-228600" defTabSz="942975">
              <a:defRPr sz="2400">
                <a:solidFill>
                  <a:schemeClr val="tx1"/>
                </a:solidFill>
                <a:latin typeface="Arial" charset="0"/>
                <a:ea typeface="ＭＳ Ｐゴシック" charset="0"/>
              </a:defRPr>
            </a:lvl3pPr>
            <a:lvl4pPr marL="1600200" indent="-228600" defTabSz="942975">
              <a:defRPr sz="2400">
                <a:solidFill>
                  <a:schemeClr val="tx1"/>
                </a:solidFill>
                <a:latin typeface="Arial" charset="0"/>
                <a:ea typeface="ＭＳ Ｐゴシック" charset="0"/>
              </a:defRPr>
            </a:lvl4pPr>
            <a:lvl5pPr marL="2057400" indent="-228600" defTabSz="942975">
              <a:defRPr sz="2400">
                <a:solidFill>
                  <a:schemeClr val="tx1"/>
                </a:solidFill>
                <a:latin typeface="Arial" charset="0"/>
                <a:ea typeface="ＭＳ Ｐゴシック" charset="0"/>
              </a:defRPr>
            </a:lvl5pPr>
            <a:lvl6pPr marL="2514600" indent="-228600" defTabSz="942975"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42975"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42975"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42975"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fld id="{C323A428-A531-264D-AAEB-1F6979F066FD}" type="slidenum">
              <a:rPr lang="en-US" sz="1200">
                <a:latin typeface="Calibri" charset="0"/>
                <a:cs typeface="Arial" charset="0"/>
              </a:rPr>
              <a:pPr algn="r" eaLnBrk="1" hangingPunct="1"/>
              <a:t>70</a:t>
            </a:fld>
            <a:endParaRPr lang="en-US" sz="1200">
              <a:latin typeface="Calibri" charset="0"/>
              <a:cs typeface="Arial"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Slide Image Placeholder 1"/>
          <p:cNvSpPr>
            <a:spLocks noGrp="1" noRot="1" noChangeAspect="1" noTextEdit="1"/>
          </p:cNvSpPr>
          <p:nvPr>
            <p:ph type="sldImg"/>
          </p:nvPr>
        </p:nvSpPr>
        <p:spPr>
          <a:ln/>
        </p:spPr>
      </p:sp>
      <p:sp>
        <p:nvSpPr>
          <p:cNvPr id="100354" name="Notes Placeholder 2"/>
          <p:cNvSpPr>
            <a:spLocks noGrp="1"/>
          </p:cNvSpPr>
          <p:nvPr>
            <p:ph type="body" idx="1"/>
          </p:nvPr>
        </p:nvSpPr>
        <p:spPr>
          <a:noFill/>
        </p:spPr>
        <p:txBody>
          <a:bodyPr/>
          <a:lstStyle/>
          <a:p>
            <a:pPr eaLnBrk="1" hangingPunct="1"/>
            <a:endParaRPr lang="en-US"/>
          </a:p>
        </p:txBody>
      </p:sp>
      <p:sp>
        <p:nvSpPr>
          <p:cNvPr id="100355" name="Slide Number Placeholder 3"/>
          <p:cNvSpPr txBox="1">
            <a:spLocks noGrp="1"/>
          </p:cNvSpPr>
          <p:nvPr/>
        </p:nvSpPr>
        <p:spPr bwMode="auto">
          <a:xfrm>
            <a:off x="4008438" y="8945563"/>
            <a:ext cx="3067050"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256" tIns="47128" rIns="94256" bIns="47128" anchor="b"/>
          <a:lstStyle>
            <a:lvl1pPr defTabSz="942975">
              <a:defRPr sz="2400">
                <a:solidFill>
                  <a:schemeClr val="tx1"/>
                </a:solidFill>
                <a:latin typeface="Arial" charset="0"/>
                <a:ea typeface="ＭＳ Ｐゴシック" charset="0"/>
                <a:cs typeface="ＭＳ Ｐゴシック" charset="0"/>
              </a:defRPr>
            </a:lvl1pPr>
            <a:lvl2pPr marL="742950" indent="-285750" defTabSz="942975">
              <a:defRPr sz="2400">
                <a:solidFill>
                  <a:schemeClr val="tx1"/>
                </a:solidFill>
                <a:latin typeface="Arial" charset="0"/>
                <a:ea typeface="ＭＳ Ｐゴシック" charset="0"/>
              </a:defRPr>
            </a:lvl2pPr>
            <a:lvl3pPr marL="1143000" indent="-228600" defTabSz="942975">
              <a:defRPr sz="2400">
                <a:solidFill>
                  <a:schemeClr val="tx1"/>
                </a:solidFill>
                <a:latin typeface="Arial" charset="0"/>
                <a:ea typeface="ＭＳ Ｐゴシック" charset="0"/>
              </a:defRPr>
            </a:lvl3pPr>
            <a:lvl4pPr marL="1600200" indent="-228600" defTabSz="942975">
              <a:defRPr sz="2400">
                <a:solidFill>
                  <a:schemeClr val="tx1"/>
                </a:solidFill>
                <a:latin typeface="Arial" charset="0"/>
                <a:ea typeface="ＭＳ Ｐゴシック" charset="0"/>
              </a:defRPr>
            </a:lvl4pPr>
            <a:lvl5pPr marL="2057400" indent="-228600" defTabSz="942975">
              <a:defRPr sz="2400">
                <a:solidFill>
                  <a:schemeClr val="tx1"/>
                </a:solidFill>
                <a:latin typeface="Arial" charset="0"/>
                <a:ea typeface="ＭＳ Ｐゴシック" charset="0"/>
              </a:defRPr>
            </a:lvl5pPr>
            <a:lvl6pPr marL="2514600" indent="-228600" defTabSz="942975"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42975"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42975"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42975"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fld id="{12FFF16C-8D2B-914B-9CB4-CEF9D1BE396B}" type="slidenum">
              <a:rPr lang="en-US" sz="1200">
                <a:latin typeface="Calibri" charset="0"/>
                <a:cs typeface="Arial" charset="0"/>
              </a:rPr>
              <a:pPr algn="r" eaLnBrk="1" hangingPunct="1"/>
              <a:t>71</a:t>
            </a:fld>
            <a:endParaRPr lang="en-US" sz="1200">
              <a:latin typeface="Calibri" charset="0"/>
              <a:cs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7"/>
          <p:cNvSpPr>
            <a:spLocks noGrp="1" noChangeArrowheads="1"/>
          </p:cNvSpPr>
          <p:nvPr>
            <p:ph type="sldNum" sz="quarter" idx="5"/>
          </p:nvPr>
        </p:nvSpPr>
        <p:spPr>
          <a:noFill/>
        </p:spPr>
        <p:txBody>
          <a:bodyPr/>
          <a:lstStyle>
            <a:lvl1pPr defTabSz="942975">
              <a:defRPr sz="2400">
                <a:solidFill>
                  <a:schemeClr val="tx1"/>
                </a:solidFill>
                <a:latin typeface="Arial" charset="0"/>
                <a:ea typeface="ＭＳ Ｐゴシック" charset="0"/>
                <a:cs typeface="ＭＳ Ｐゴシック" charset="0"/>
              </a:defRPr>
            </a:lvl1pPr>
            <a:lvl2pPr marL="742950" indent="-285750" defTabSz="942975">
              <a:defRPr sz="2400">
                <a:solidFill>
                  <a:schemeClr val="tx1"/>
                </a:solidFill>
                <a:latin typeface="Arial" charset="0"/>
                <a:ea typeface="ＭＳ Ｐゴシック" charset="0"/>
              </a:defRPr>
            </a:lvl2pPr>
            <a:lvl3pPr marL="1143000" indent="-228600" defTabSz="942975">
              <a:defRPr sz="2400">
                <a:solidFill>
                  <a:schemeClr val="tx1"/>
                </a:solidFill>
                <a:latin typeface="Arial" charset="0"/>
                <a:ea typeface="ＭＳ Ｐゴシック" charset="0"/>
              </a:defRPr>
            </a:lvl3pPr>
            <a:lvl4pPr marL="1600200" indent="-228600" defTabSz="942975">
              <a:defRPr sz="2400">
                <a:solidFill>
                  <a:schemeClr val="tx1"/>
                </a:solidFill>
                <a:latin typeface="Arial" charset="0"/>
                <a:ea typeface="ＭＳ Ｐゴシック" charset="0"/>
              </a:defRPr>
            </a:lvl4pPr>
            <a:lvl5pPr marL="2057400" indent="-228600" defTabSz="942975">
              <a:defRPr sz="2400">
                <a:solidFill>
                  <a:schemeClr val="tx1"/>
                </a:solidFill>
                <a:latin typeface="Arial" charset="0"/>
                <a:ea typeface="ＭＳ Ｐゴシック" charset="0"/>
              </a:defRPr>
            </a:lvl5pPr>
            <a:lvl6pPr marL="2514600" indent="-228600" defTabSz="942975"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42975"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42975"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42975" eaLnBrk="0" fontAlgn="base" hangingPunct="0">
              <a:spcBef>
                <a:spcPct val="0"/>
              </a:spcBef>
              <a:spcAft>
                <a:spcPct val="0"/>
              </a:spcAft>
              <a:defRPr sz="2400">
                <a:solidFill>
                  <a:schemeClr val="tx1"/>
                </a:solidFill>
                <a:latin typeface="Arial" charset="0"/>
                <a:ea typeface="ＭＳ Ｐゴシック" charset="0"/>
              </a:defRPr>
            </a:lvl9pPr>
          </a:lstStyle>
          <a:p>
            <a:pPr eaLnBrk="0" hangingPunct="0"/>
            <a:fld id="{4AFC102A-41FA-194C-AC3B-DD12E6CEF3EC}" type="slidenum">
              <a:rPr lang="en-US" sz="1200"/>
              <a:pPr eaLnBrk="0" hangingPunct="0"/>
              <a:t>43</a:t>
            </a:fld>
            <a:endParaRPr lang="en-US" sz="1200"/>
          </a:p>
        </p:txBody>
      </p:sp>
      <p:sp>
        <p:nvSpPr>
          <p:cNvPr id="61442" name="Slide Image Placeholder 1"/>
          <p:cNvSpPr>
            <a:spLocks noGrp="1" noRot="1" noChangeAspect="1" noTextEdit="1"/>
          </p:cNvSpPr>
          <p:nvPr>
            <p:ph type="sldImg"/>
          </p:nvPr>
        </p:nvSpPr>
        <p:spPr>
          <a:ln/>
        </p:spPr>
      </p:sp>
      <p:sp>
        <p:nvSpPr>
          <p:cNvPr id="61443" name="Notes Placeholder 2"/>
          <p:cNvSpPr>
            <a:spLocks noGrp="1"/>
          </p:cNvSpPr>
          <p:nvPr>
            <p:ph type="body" idx="1"/>
          </p:nvPr>
        </p:nvSpPr>
        <p:spPr>
          <a:noFill/>
        </p:spPr>
        <p:txBody>
          <a:bodyPr/>
          <a:lstStyle/>
          <a:p>
            <a:pPr eaLnBrk="1" hangingPunct="1"/>
            <a:endParaRPr lang="en-US"/>
          </a:p>
        </p:txBody>
      </p:sp>
      <p:sp>
        <p:nvSpPr>
          <p:cNvPr id="61444" name="Slide Number Placeholder 3"/>
          <p:cNvSpPr txBox="1">
            <a:spLocks noGrp="1"/>
          </p:cNvSpPr>
          <p:nvPr/>
        </p:nvSpPr>
        <p:spPr bwMode="auto">
          <a:xfrm>
            <a:off x="4008438" y="8945563"/>
            <a:ext cx="3067050"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256" tIns="47128" rIns="94256" bIns="47128" anchor="b"/>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fld id="{17B2D06D-2D8C-9446-9067-C8F67373D10C}" type="slidenum">
              <a:rPr lang="en-US" sz="1200"/>
              <a:pPr algn="r" eaLnBrk="1" hangingPunct="1"/>
              <a:t>43</a:t>
            </a:fld>
            <a:endParaRPr 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7"/>
          <p:cNvSpPr txBox="1">
            <a:spLocks noGrp="1" noChangeArrowheads="1"/>
          </p:cNvSpPr>
          <p:nvPr/>
        </p:nvSpPr>
        <p:spPr bwMode="auto">
          <a:xfrm>
            <a:off x="4008438" y="8945563"/>
            <a:ext cx="3067050"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256" tIns="47128" rIns="94256" bIns="47128" anchor="b"/>
          <a:lstStyle>
            <a:lvl1pPr defTabSz="942975">
              <a:defRPr sz="2400">
                <a:solidFill>
                  <a:schemeClr val="tx1"/>
                </a:solidFill>
                <a:latin typeface="Arial" charset="0"/>
                <a:ea typeface="ＭＳ Ｐゴシック" charset="0"/>
                <a:cs typeface="ＭＳ Ｐゴシック" charset="0"/>
              </a:defRPr>
            </a:lvl1pPr>
            <a:lvl2pPr marL="742950" indent="-285750" defTabSz="942975">
              <a:defRPr sz="2400">
                <a:solidFill>
                  <a:schemeClr val="tx1"/>
                </a:solidFill>
                <a:latin typeface="Arial" charset="0"/>
                <a:ea typeface="ＭＳ Ｐゴシック" charset="0"/>
              </a:defRPr>
            </a:lvl2pPr>
            <a:lvl3pPr marL="1143000" indent="-228600" defTabSz="942975">
              <a:defRPr sz="2400">
                <a:solidFill>
                  <a:schemeClr val="tx1"/>
                </a:solidFill>
                <a:latin typeface="Arial" charset="0"/>
                <a:ea typeface="ＭＳ Ｐゴシック" charset="0"/>
              </a:defRPr>
            </a:lvl3pPr>
            <a:lvl4pPr marL="1600200" indent="-228600" defTabSz="942975">
              <a:defRPr sz="2400">
                <a:solidFill>
                  <a:schemeClr val="tx1"/>
                </a:solidFill>
                <a:latin typeface="Arial" charset="0"/>
                <a:ea typeface="ＭＳ Ｐゴシック" charset="0"/>
              </a:defRPr>
            </a:lvl4pPr>
            <a:lvl5pPr marL="2057400" indent="-228600" defTabSz="942975">
              <a:defRPr sz="2400">
                <a:solidFill>
                  <a:schemeClr val="tx1"/>
                </a:solidFill>
                <a:latin typeface="Arial" charset="0"/>
                <a:ea typeface="ＭＳ Ｐゴシック" charset="0"/>
              </a:defRPr>
            </a:lvl5pPr>
            <a:lvl6pPr marL="2514600" indent="-228600" defTabSz="942975"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42975"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42975"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42975"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fld id="{4512C68A-33E7-2544-9582-4100E4F6414B}" type="slidenum">
              <a:rPr lang="en-US" sz="1200"/>
              <a:pPr algn="r" eaLnBrk="1" hangingPunct="1"/>
              <a:t>52</a:t>
            </a:fld>
            <a:endParaRPr lang="en-US" sz="1200"/>
          </a:p>
        </p:txBody>
      </p:sp>
      <p:sp>
        <p:nvSpPr>
          <p:cNvPr id="71682" name="Rectangle 2"/>
          <p:cNvSpPr>
            <a:spLocks noGrp="1" noRot="1" noChangeAspect="1" noChangeArrowheads="1" noTextEdit="1"/>
          </p:cNvSpPr>
          <p:nvPr>
            <p:ph type="sldImg"/>
          </p:nvPr>
        </p:nvSpPr>
        <p:spPr>
          <a:ln/>
        </p:spPr>
      </p:sp>
      <p:sp>
        <p:nvSpPr>
          <p:cNvPr id="71683"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Slide Image Placeholder 1"/>
          <p:cNvSpPr>
            <a:spLocks noGrp="1" noRot="1" noChangeAspect="1" noTextEdit="1"/>
          </p:cNvSpPr>
          <p:nvPr>
            <p:ph type="sldImg"/>
          </p:nvPr>
        </p:nvSpPr>
        <p:spPr>
          <a:ln/>
        </p:spPr>
      </p:sp>
      <p:sp>
        <p:nvSpPr>
          <p:cNvPr id="73730" name="Notes Placeholder 2"/>
          <p:cNvSpPr>
            <a:spLocks noGrp="1"/>
          </p:cNvSpPr>
          <p:nvPr>
            <p:ph type="body" idx="1"/>
          </p:nvPr>
        </p:nvSpPr>
        <p:spPr>
          <a:noFill/>
        </p:spPr>
        <p:txBody>
          <a:bodyPr/>
          <a:lstStyle/>
          <a:p>
            <a:pPr eaLnBrk="1" hangingPunct="1"/>
            <a:endParaRPr lang="en-US"/>
          </a:p>
        </p:txBody>
      </p:sp>
      <p:sp>
        <p:nvSpPr>
          <p:cNvPr id="73731" name="Slide Number Placeholder 3"/>
          <p:cNvSpPr txBox="1">
            <a:spLocks noGrp="1"/>
          </p:cNvSpPr>
          <p:nvPr/>
        </p:nvSpPr>
        <p:spPr bwMode="auto">
          <a:xfrm>
            <a:off x="4008438" y="8945563"/>
            <a:ext cx="3067050"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256" tIns="47128" rIns="94256" bIns="47128" anchor="b"/>
          <a:lstStyle>
            <a:lvl1pPr defTabSz="942975">
              <a:defRPr sz="2400">
                <a:solidFill>
                  <a:schemeClr val="tx1"/>
                </a:solidFill>
                <a:latin typeface="Arial" charset="0"/>
                <a:ea typeface="ＭＳ Ｐゴシック" charset="0"/>
                <a:cs typeface="ＭＳ Ｐゴシック" charset="0"/>
              </a:defRPr>
            </a:lvl1pPr>
            <a:lvl2pPr marL="742950" indent="-285750" defTabSz="942975">
              <a:defRPr sz="2400">
                <a:solidFill>
                  <a:schemeClr val="tx1"/>
                </a:solidFill>
                <a:latin typeface="Arial" charset="0"/>
                <a:ea typeface="ＭＳ Ｐゴシック" charset="0"/>
              </a:defRPr>
            </a:lvl2pPr>
            <a:lvl3pPr marL="1143000" indent="-228600" defTabSz="942975">
              <a:defRPr sz="2400">
                <a:solidFill>
                  <a:schemeClr val="tx1"/>
                </a:solidFill>
                <a:latin typeface="Arial" charset="0"/>
                <a:ea typeface="ＭＳ Ｐゴシック" charset="0"/>
              </a:defRPr>
            </a:lvl3pPr>
            <a:lvl4pPr marL="1600200" indent="-228600" defTabSz="942975">
              <a:defRPr sz="2400">
                <a:solidFill>
                  <a:schemeClr val="tx1"/>
                </a:solidFill>
                <a:latin typeface="Arial" charset="0"/>
                <a:ea typeface="ＭＳ Ｐゴシック" charset="0"/>
              </a:defRPr>
            </a:lvl4pPr>
            <a:lvl5pPr marL="2057400" indent="-228600" defTabSz="942975">
              <a:defRPr sz="2400">
                <a:solidFill>
                  <a:schemeClr val="tx1"/>
                </a:solidFill>
                <a:latin typeface="Arial" charset="0"/>
                <a:ea typeface="ＭＳ Ｐゴシック" charset="0"/>
              </a:defRPr>
            </a:lvl5pPr>
            <a:lvl6pPr marL="2514600" indent="-228600" defTabSz="942975"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42975"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42975"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42975"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fld id="{F1AEDD9F-1D55-6649-BB86-EC98F4D37742}" type="slidenum">
              <a:rPr lang="en-US" sz="1200">
                <a:latin typeface="Calibri" charset="0"/>
                <a:cs typeface="Arial" charset="0"/>
              </a:rPr>
              <a:pPr algn="r" eaLnBrk="1" hangingPunct="1"/>
              <a:t>53</a:t>
            </a:fld>
            <a:endParaRPr lang="en-US" sz="1200">
              <a:latin typeface="Calibri" charset="0"/>
              <a:cs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p:cNvSpPr>
            <a:spLocks noGrp="1" noRot="1" noChangeAspect="1" noTextEdit="1"/>
          </p:cNvSpPr>
          <p:nvPr>
            <p:ph type="sldImg"/>
          </p:nvPr>
        </p:nvSpPr>
        <p:spPr>
          <a:ln/>
        </p:spPr>
      </p:sp>
      <p:sp>
        <p:nvSpPr>
          <p:cNvPr id="76802" name="Notes Placeholder 2"/>
          <p:cNvSpPr>
            <a:spLocks noGrp="1"/>
          </p:cNvSpPr>
          <p:nvPr>
            <p:ph type="body" idx="1"/>
          </p:nvPr>
        </p:nvSpPr>
        <p:spPr>
          <a:noFill/>
        </p:spPr>
        <p:txBody>
          <a:bodyPr/>
          <a:lstStyle/>
          <a:p>
            <a:pPr eaLnBrk="1" hangingPunct="1"/>
            <a:endParaRPr lang="en-US"/>
          </a:p>
        </p:txBody>
      </p:sp>
      <p:sp>
        <p:nvSpPr>
          <p:cNvPr id="76803" name="Slide Number Placeholder 3"/>
          <p:cNvSpPr txBox="1">
            <a:spLocks noGrp="1"/>
          </p:cNvSpPr>
          <p:nvPr/>
        </p:nvSpPr>
        <p:spPr bwMode="auto">
          <a:xfrm>
            <a:off x="4008438" y="8945563"/>
            <a:ext cx="3067050"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256" tIns="47128" rIns="94256" bIns="47128" anchor="b"/>
          <a:lstStyle>
            <a:lvl1pPr defTabSz="942975">
              <a:defRPr sz="2400">
                <a:solidFill>
                  <a:schemeClr val="tx1"/>
                </a:solidFill>
                <a:latin typeface="Arial" charset="0"/>
                <a:ea typeface="ＭＳ Ｐゴシック" charset="0"/>
                <a:cs typeface="ＭＳ Ｐゴシック" charset="0"/>
              </a:defRPr>
            </a:lvl1pPr>
            <a:lvl2pPr marL="742950" indent="-285750" defTabSz="942975">
              <a:defRPr sz="2400">
                <a:solidFill>
                  <a:schemeClr val="tx1"/>
                </a:solidFill>
                <a:latin typeface="Arial" charset="0"/>
                <a:ea typeface="ＭＳ Ｐゴシック" charset="0"/>
              </a:defRPr>
            </a:lvl2pPr>
            <a:lvl3pPr marL="1143000" indent="-228600" defTabSz="942975">
              <a:defRPr sz="2400">
                <a:solidFill>
                  <a:schemeClr val="tx1"/>
                </a:solidFill>
                <a:latin typeface="Arial" charset="0"/>
                <a:ea typeface="ＭＳ Ｐゴシック" charset="0"/>
              </a:defRPr>
            </a:lvl3pPr>
            <a:lvl4pPr marL="1600200" indent="-228600" defTabSz="942975">
              <a:defRPr sz="2400">
                <a:solidFill>
                  <a:schemeClr val="tx1"/>
                </a:solidFill>
                <a:latin typeface="Arial" charset="0"/>
                <a:ea typeface="ＭＳ Ｐゴシック" charset="0"/>
              </a:defRPr>
            </a:lvl4pPr>
            <a:lvl5pPr marL="2057400" indent="-228600" defTabSz="942975">
              <a:defRPr sz="2400">
                <a:solidFill>
                  <a:schemeClr val="tx1"/>
                </a:solidFill>
                <a:latin typeface="Arial" charset="0"/>
                <a:ea typeface="ＭＳ Ｐゴシック" charset="0"/>
              </a:defRPr>
            </a:lvl5pPr>
            <a:lvl6pPr marL="2514600" indent="-228600" defTabSz="942975"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42975"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42975"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42975"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fld id="{16EE670A-25D4-BB4A-A75B-B431C9BE6B01}" type="slidenum">
              <a:rPr lang="en-US" sz="1200">
                <a:latin typeface="Calibri" charset="0"/>
                <a:cs typeface="Arial" charset="0"/>
              </a:rPr>
              <a:pPr algn="r" eaLnBrk="1" hangingPunct="1"/>
              <a:t>55</a:t>
            </a:fld>
            <a:endParaRPr lang="en-US" sz="1200">
              <a:latin typeface="Calibri" charset="0"/>
              <a:cs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Slide Image Placeholder 1"/>
          <p:cNvSpPr>
            <a:spLocks noGrp="1" noRot="1" noChangeAspect="1" noTextEdit="1"/>
          </p:cNvSpPr>
          <p:nvPr>
            <p:ph type="sldImg"/>
          </p:nvPr>
        </p:nvSpPr>
        <p:spPr>
          <a:ln/>
        </p:spPr>
      </p:sp>
      <p:sp>
        <p:nvSpPr>
          <p:cNvPr id="78850" name="Notes Placeholder 2"/>
          <p:cNvSpPr>
            <a:spLocks noGrp="1"/>
          </p:cNvSpPr>
          <p:nvPr>
            <p:ph type="body" idx="1"/>
          </p:nvPr>
        </p:nvSpPr>
        <p:spPr>
          <a:noFill/>
        </p:spPr>
        <p:txBody>
          <a:bodyPr/>
          <a:lstStyle/>
          <a:p>
            <a:pPr eaLnBrk="1" hangingPunct="1"/>
            <a:endParaRPr lang="en-US"/>
          </a:p>
        </p:txBody>
      </p:sp>
      <p:sp>
        <p:nvSpPr>
          <p:cNvPr id="78851" name="Slide Number Placeholder 3"/>
          <p:cNvSpPr txBox="1">
            <a:spLocks noGrp="1"/>
          </p:cNvSpPr>
          <p:nvPr/>
        </p:nvSpPr>
        <p:spPr bwMode="auto">
          <a:xfrm>
            <a:off x="4008438" y="8945563"/>
            <a:ext cx="3067050"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256" tIns="47128" rIns="94256" bIns="47128" anchor="b"/>
          <a:lstStyle>
            <a:lvl1pPr defTabSz="942975">
              <a:defRPr sz="2400">
                <a:solidFill>
                  <a:schemeClr val="tx1"/>
                </a:solidFill>
                <a:latin typeface="Arial" charset="0"/>
                <a:ea typeface="ＭＳ Ｐゴシック" charset="0"/>
                <a:cs typeface="ＭＳ Ｐゴシック" charset="0"/>
              </a:defRPr>
            </a:lvl1pPr>
            <a:lvl2pPr marL="742950" indent="-285750" defTabSz="942975">
              <a:defRPr sz="2400">
                <a:solidFill>
                  <a:schemeClr val="tx1"/>
                </a:solidFill>
                <a:latin typeface="Arial" charset="0"/>
                <a:ea typeface="ＭＳ Ｐゴシック" charset="0"/>
              </a:defRPr>
            </a:lvl2pPr>
            <a:lvl3pPr marL="1143000" indent="-228600" defTabSz="942975">
              <a:defRPr sz="2400">
                <a:solidFill>
                  <a:schemeClr val="tx1"/>
                </a:solidFill>
                <a:latin typeface="Arial" charset="0"/>
                <a:ea typeface="ＭＳ Ｐゴシック" charset="0"/>
              </a:defRPr>
            </a:lvl3pPr>
            <a:lvl4pPr marL="1600200" indent="-228600" defTabSz="942975">
              <a:defRPr sz="2400">
                <a:solidFill>
                  <a:schemeClr val="tx1"/>
                </a:solidFill>
                <a:latin typeface="Arial" charset="0"/>
                <a:ea typeface="ＭＳ Ｐゴシック" charset="0"/>
              </a:defRPr>
            </a:lvl4pPr>
            <a:lvl5pPr marL="2057400" indent="-228600" defTabSz="942975">
              <a:defRPr sz="2400">
                <a:solidFill>
                  <a:schemeClr val="tx1"/>
                </a:solidFill>
                <a:latin typeface="Arial" charset="0"/>
                <a:ea typeface="ＭＳ Ｐゴシック" charset="0"/>
              </a:defRPr>
            </a:lvl5pPr>
            <a:lvl6pPr marL="2514600" indent="-228600" defTabSz="942975"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42975"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42975"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42975"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fld id="{8BB7456D-6B02-A742-907B-D4E86258633A}" type="slidenum">
              <a:rPr lang="en-US" sz="1200">
                <a:latin typeface="Calibri" charset="0"/>
                <a:cs typeface="Arial" charset="0"/>
              </a:rPr>
              <a:pPr algn="r" eaLnBrk="1" hangingPunct="1"/>
              <a:t>56</a:t>
            </a:fld>
            <a:endParaRPr lang="en-US" sz="1200">
              <a:latin typeface="Calibri" charset="0"/>
              <a:cs typeface="Arial"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Slide Image Placeholder 1"/>
          <p:cNvSpPr>
            <a:spLocks noGrp="1" noRot="1" noChangeAspect="1" noTextEdit="1"/>
          </p:cNvSpPr>
          <p:nvPr>
            <p:ph type="sldImg"/>
          </p:nvPr>
        </p:nvSpPr>
        <p:spPr>
          <a:ln/>
        </p:spPr>
      </p:sp>
      <p:sp>
        <p:nvSpPr>
          <p:cNvPr id="80898" name="Notes Placeholder 2"/>
          <p:cNvSpPr>
            <a:spLocks noGrp="1"/>
          </p:cNvSpPr>
          <p:nvPr>
            <p:ph type="body" idx="1"/>
          </p:nvPr>
        </p:nvSpPr>
        <p:spPr>
          <a:noFill/>
        </p:spPr>
        <p:txBody>
          <a:bodyPr/>
          <a:lstStyle/>
          <a:p>
            <a:pPr eaLnBrk="1" hangingPunct="1"/>
            <a:endParaRPr lang="en-US"/>
          </a:p>
        </p:txBody>
      </p:sp>
      <p:sp>
        <p:nvSpPr>
          <p:cNvPr id="80899" name="Slide Number Placeholder 3"/>
          <p:cNvSpPr txBox="1">
            <a:spLocks noGrp="1"/>
          </p:cNvSpPr>
          <p:nvPr/>
        </p:nvSpPr>
        <p:spPr bwMode="auto">
          <a:xfrm>
            <a:off x="4008438" y="8945563"/>
            <a:ext cx="3067050"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256" tIns="47128" rIns="94256" bIns="47128" anchor="b"/>
          <a:lstStyle>
            <a:lvl1pPr defTabSz="942975">
              <a:defRPr sz="2400">
                <a:solidFill>
                  <a:schemeClr val="tx1"/>
                </a:solidFill>
                <a:latin typeface="Arial" charset="0"/>
                <a:ea typeface="ＭＳ Ｐゴシック" charset="0"/>
                <a:cs typeface="ＭＳ Ｐゴシック" charset="0"/>
              </a:defRPr>
            </a:lvl1pPr>
            <a:lvl2pPr marL="742950" indent="-285750" defTabSz="942975">
              <a:defRPr sz="2400">
                <a:solidFill>
                  <a:schemeClr val="tx1"/>
                </a:solidFill>
                <a:latin typeface="Arial" charset="0"/>
                <a:ea typeface="ＭＳ Ｐゴシック" charset="0"/>
              </a:defRPr>
            </a:lvl2pPr>
            <a:lvl3pPr marL="1143000" indent="-228600" defTabSz="942975">
              <a:defRPr sz="2400">
                <a:solidFill>
                  <a:schemeClr val="tx1"/>
                </a:solidFill>
                <a:latin typeface="Arial" charset="0"/>
                <a:ea typeface="ＭＳ Ｐゴシック" charset="0"/>
              </a:defRPr>
            </a:lvl3pPr>
            <a:lvl4pPr marL="1600200" indent="-228600" defTabSz="942975">
              <a:defRPr sz="2400">
                <a:solidFill>
                  <a:schemeClr val="tx1"/>
                </a:solidFill>
                <a:latin typeface="Arial" charset="0"/>
                <a:ea typeface="ＭＳ Ｐゴシック" charset="0"/>
              </a:defRPr>
            </a:lvl4pPr>
            <a:lvl5pPr marL="2057400" indent="-228600" defTabSz="942975">
              <a:defRPr sz="2400">
                <a:solidFill>
                  <a:schemeClr val="tx1"/>
                </a:solidFill>
                <a:latin typeface="Arial" charset="0"/>
                <a:ea typeface="ＭＳ Ｐゴシック" charset="0"/>
              </a:defRPr>
            </a:lvl5pPr>
            <a:lvl6pPr marL="2514600" indent="-228600" defTabSz="942975"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42975"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42975"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42975"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fld id="{EB7EE65A-87A7-B14B-AF5A-78FB2DAE4CA7}" type="slidenum">
              <a:rPr lang="en-US" sz="1200">
                <a:latin typeface="Calibri" charset="0"/>
                <a:cs typeface="Arial" charset="0"/>
              </a:rPr>
              <a:pPr algn="r" eaLnBrk="1" hangingPunct="1"/>
              <a:t>57</a:t>
            </a:fld>
            <a:endParaRPr lang="en-US" sz="1200">
              <a:latin typeface="Calibri" charset="0"/>
              <a:cs typeface="Arial"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Slide Image Placeholder 1"/>
          <p:cNvSpPr>
            <a:spLocks noGrp="1" noRot="1" noChangeAspect="1" noTextEdit="1"/>
          </p:cNvSpPr>
          <p:nvPr>
            <p:ph type="sldImg"/>
          </p:nvPr>
        </p:nvSpPr>
        <p:spPr>
          <a:ln/>
        </p:spPr>
      </p:sp>
      <p:sp>
        <p:nvSpPr>
          <p:cNvPr id="82946" name="Notes Placeholder 2"/>
          <p:cNvSpPr>
            <a:spLocks noGrp="1"/>
          </p:cNvSpPr>
          <p:nvPr>
            <p:ph type="body" idx="1"/>
          </p:nvPr>
        </p:nvSpPr>
        <p:spPr>
          <a:noFill/>
        </p:spPr>
        <p:txBody>
          <a:bodyPr/>
          <a:lstStyle/>
          <a:p>
            <a:pPr eaLnBrk="1" hangingPunct="1"/>
            <a:endParaRPr lang="en-US"/>
          </a:p>
        </p:txBody>
      </p:sp>
      <p:sp>
        <p:nvSpPr>
          <p:cNvPr id="82947" name="Slide Number Placeholder 3"/>
          <p:cNvSpPr txBox="1">
            <a:spLocks noGrp="1"/>
          </p:cNvSpPr>
          <p:nvPr/>
        </p:nvSpPr>
        <p:spPr bwMode="auto">
          <a:xfrm>
            <a:off x="4008438" y="8945563"/>
            <a:ext cx="3067050"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256" tIns="47128" rIns="94256" bIns="47128" anchor="b"/>
          <a:lstStyle>
            <a:lvl1pPr defTabSz="942975">
              <a:defRPr sz="2400">
                <a:solidFill>
                  <a:schemeClr val="tx1"/>
                </a:solidFill>
                <a:latin typeface="Arial" charset="0"/>
                <a:ea typeface="ＭＳ Ｐゴシック" charset="0"/>
                <a:cs typeface="ＭＳ Ｐゴシック" charset="0"/>
              </a:defRPr>
            </a:lvl1pPr>
            <a:lvl2pPr marL="742950" indent="-285750" defTabSz="942975">
              <a:defRPr sz="2400">
                <a:solidFill>
                  <a:schemeClr val="tx1"/>
                </a:solidFill>
                <a:latin typeface="Arial" charset="0"/>
                <a:ea typeface="ＭＳ Ｐゴシック" charset="0"/>
              </a:defRPr>
            </a:lvl2pPr>
            <a:lvl3pPr marL="1143000" indent="-228600" defTabSz="942975">
              <a:defRPr sz="2400">
                <a:solidFill>
                  <a:schemeClr val="tx1"/>
                </a:solidFill>
                <a:latin typeface="Arial" charset="0"/>
                <a:ea typeface="ＭＳ Ｐゴシック" charset="0"/>
              </a:defRPr>
            </a:lvl3pPr>
            <a:lvl4pPr marL="1600200" indent="-228600" defTabSz="942975">
              <a:defRPr sz="2400">
                <a:solidFill>
                  <a:schemeClr val="tx1"/>
                </a:solidFill>
                <a:latin typeface="Arial" charset="0"/>
                <a:ea typeface="ＭＳ Ｐゴシック" charset="0"/>
              </a:defRPr>
            </a:lvl4pPr>
            <a:lvl5pPr marL="2057400" indent="-228600" defTabSz="942975">
              <a:defRPr sz="2400">
                <a:solidFill>
                  <a:schemeClr val="tx1"/>
                </a:solidFill>
                <a:latin typeface="Arial" charset="0"/>
                <a:ea typeface="ＭＳ Ｐゴシック" charset="0"/>
              </a:defRPr>
            </a:lvl5pPr>
            <a:lvl6pPr marL="2514600" indent="-228600" defTabSz="942975"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42975"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42975"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42975"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fld id="{F9CE3841-11EC-6240-808D-175123BE470C}" type="slidenum">
              <a:rPr lang="en-US" sz="1200">
                <a:latin typeface="Calibri" charset="0"/>
                <a:cs typeface="Arial" charset="0"/>
              </a:rPr>
              <a:pPr algn="r" eaLnBrk="1" hangingPunct="1"/>
              <a:t>58</a:t>
            </a:fld>
            <a:endParaRPr lang="en-US" sz="1200">
              <a:latin typeface="Calibri" charset="0"/>
              <a:cs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7"/>
          <p:cNvSpPr>
            <a:spLocks noGrp="1" noChangeArrowheads="1"/>
          </p:cNvSpPr>
          <p:nvPr>
            <p:ph type="sldNum" sz="quarter" idx="5"/>
          </p:nvPr>
        </p:nvSpPr>
        <p:spPr>
          <a:noFill/>
        </p:spPr>
        <p:txBody>
          <a:bodyPr/>
          <a:lstStyle>
            <a:lvl1pPr defTabSz="942975">
              <a:defRPr sz="2400">
                <a:solidFill>
                  <a:schemeClr val="tx1"/>
                </a:solidFill>
                <a:latin typeface="Arial" charset="0"/>
                <a:ea typeface="ＭＳ Ｐゴシック" charset="0"/>
                <a:cs typeface="ＭＳ Ｐゴシック" charset="0"/>
              </a:defRPr>
            </a:lvl1pPr>
            <a:lvl2pPr marL="742950" indent="-285750" defTabSz="942975">
              <a:defRPr sz="2400">
                <a:solidFill>
                  <a:schemeClr val="tx1"/>
                </a:solidFill>
                <a:latin typeface="Arial" charset="0"/>
                <a:ea typeface="ＭＳ Ｐゴシック" charset="0"/>
              </a:defRPr>
            </a:lvl2pPr>
            <a:lvl3pPr marL="1143000" indent="-228600" defTabSz="942975">
              <a:defRPr sz="2400">
                <a:solidFill>
                  <a:schemeClr val="tx1"/>
                </a:solidFill>
                <a:latin typeface="Arial" charset="0"/>
                <a:ea typeface="ＭＳ Ｐゴシック" charset="0"/>
              </a:defRPr>
            </a:lvl3pPr>
            <a:lvl4pPr marL="1600200" indent="-228600" defTabSz="942975">
              <a:defRPr sz="2400">
                <a:solidFill>
                  <a:schemeClr val="tx1"/>
                </a:solidFill>
                <a:latin typeface="Arial" charset="0"/>
                <a:ea typeface="ＭＳ Ｐゴシック" charset="0"/>
              </a:defRPr>
            </a:lvl4pPr>
            <a:lvl5pPr marL="2057400" indent="-228600" defTabSz="942975">
              <a:defRPr sz="2400">
                <a:solidFill>
                  <a:schemeClr val="tx1"/>
                </a:solidFill>
                <a:latin typeface="Arial" charset="0"/>
                <a:ea typeface="ＭＳ Ｐゴシック" charset="0"/>
              </a:defRPr>
            </a:lvl5pPr>
            <a:lvl6pPr marL="2514600" indent="-228600" defTabSz="942975"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42975"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42975"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42975" eaLnBrk="0" fontAlgn="base" hangingPunct="0">
              <a:spcBef>
                <a:spcPct val="0"/>
              </a:spcBef>
              <a:spcAft>
                <a:spcPct val="0"/>
              </a:spcAft>
              <a:defRPr sz="2400">
                <a:solidFill>
                  <a:schemeClr val="tx1"/>
                </a:solidFill>
                <a:latin typeface="Arial" charset="0"/>
                <a:ea typeface="ＭＳ Ｐゴシック" charset="0"/>
              </a:defRPr>
            </a:lvl9pPr>
          </a:lstStyle>
          <a:p>
            <a:fld id="{9997E746-F0FE-4248-A81C-FF2F69D3EAC8}" type="slidenum">
              <a:rPr lang="en-US" sz="1200"/>
              <a:pPr/>
              <a:t>61</a:t>
            </a:fld>
            <a:endParaRPr lang="en-US" sz="1200"/>
          </a:p>
        </p:txBody>
      </p:sp>
      <p:sp>
        <p:nvSpPr>
          <p:cNvPr id="87042" name="Rectangle 2"/>
          <p:cNvSpPr>
            <a:spLocks noGrp="1" noRot="1" noChangeAspect="1" noChangeArrowheads="1" noTextEdit="1"/>
          </p:cNvSpPr>
          <p:nvPr>
            <p:ph type="sldImg"/>
          </p:nvPr>
        </p:nvSpPr>
        <p:spPr>
          <a:ln/>
        </p:spPr>
      </p:sp>
      <p:sp>
        <p:nvSpPr>
          <p:cNvPr id="87043"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9"/>
          <p:cNvSpPr>
            <a:spLocks noGrp="1" noChangeArrowheads="1"/>
          </p:cNvSpPr>
          <p:nvPr>
            <p:ph type="dt" sz="half" idx="10"/>
          </p:nvPr>
        </p:nvSpPr>
        <p:spPr>
          <a:ln/>
        </p:spPr>
        <p:txBody>
          <a:bodyPr/>
          <a:lstStyle>
            <a:lvl1pPr>
              <a:defRPr/>
            </a:lvl1pPr>
          </a:lstStyle>
          <a:p>
            <a:pPr>
              <a:defRPr/>
            </a:pPr>
            <a:endParaRPr lang="en-US"/>
          </a:p>
        </p:txBody>
      </p:sp>
      <p:sp>
        <p:nvSpPr>
          <p:cNvPr id="5" name="Rectangle 70"/>
          <p:cNvSpPr>
            <a:spLocks noGrp="1" noChangeArrowheads="1"/>
          </p:cNvSpPr>
          <p:nvPr>
            <p:ph type="ftr" sz="quarter" idx="11"/>
          </p:nvPr>
        </p:nvSpPr>
        <p:spPr>
          <a:ln/>
        </p:spPr>
        <p:txBody>
          <a:bodyPr/>
          <a:lstStyle>
            <a:lvl1pPr>
              <a:defRPr/>
            </a:lvl1pPr>
          </a:lstStyle>
          <a:p>
            <a:pPr>
              <a:defRPr/>
            </a:pPr>
            <a:endParaRPr lang="en-US"/>
          </a:p>
        </p:txBody>
      </p:sp>
      <p:sp>
        <p:nvSpPr>
          <p:cNvPr id="6" name="Rectangle 71"/>
          <p:cNvSpPr>
            <a:spLocks noGrp="1" noChangeArrowheads="1"/>
          </p:cNvSpPr>
          <p:nvPr>
            <p:ph type="sldNum" sz="quarter" idx="12"/>
          </p:nvPr>
        </p:nvSpPr>
        <p:spPr>
          <a:ln/>
        </p:spPr>
        <p:txBody>
          <a:bodyPr/>
          <a:lstStyle>
            <a:lvl1pPr>
              <a:defRPr/>
            </a:lvl1pPr>
          </a:lstStyle>
          <a:p>
            <a:pPr>
              <a:defRPr/>
            </a:pPr>
            <a:fld id="{0CF520BA-282A-8643-830E-5FCD86A44F8B}" type="slidenum">
              <a:rPr lang="en-US"/>
              <a:pPr>
                <a:defRPr/>
              </a:pPr>
              <a:t>‹#›</a:t>
            </a:fld>
            <a:endParaRPr lang="en-US"/>
          </a:p>
        </p:txBody>
      </p:sp>
    </p:spTree>
    <p:extLst>
      <p:ext uri="{BB962C8B-B14F-4D97-AF65-F5344CB8AC3E}">
        <p14:creationId xmlns:p14="http://schemas.microsoft.com/office/powerpoint/2010/main" val="4586788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483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019800" cy="58483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9"/>
          <p:cNvSpPr>
            <a:spLocks noGrp="1" noChangeArrowheads="1"/>
          </p:cNvSpPr>
          <p:nvPr>
            <p:ph type="dt" sz="half" idx="10"/>
          </p:nvPr>
        </p:nvSpPr>
        <p:spPr>
          <a:ln/>
        </p:spPr>
        <p:txBody>
          <a:bodyPr/>
          <a:lstStyle>
            <a:lvl1pPr>
              <a:defRPr/>
            </a:lvl1pPr>
          </a:lstStyle>
          <a:p>
            <a:pPr>
              <a:defRPr/>
            </a:pPr>
            <a:endParaRPr lang="en-US"/>
          </a:p>
        </p:txBody>
      </p:sp>
      <p:sp>
        <p:nvSpPr>
          <p:cNvPr id="5" name="Rectangle 70"/>
          <p:cNvSpPr>
            <a:spLocks noGrp="1" noChangeArrowheads="1"/>
          </p:cNvSpPr>
          <p:nvPr>
            <p:ph type="ftr" sz="quarter" idx="11"/>
          </p:nvPr>
        </p:nvSpPr>
        <p:spPr>
          <a:ln/>
        </p:spPr>
        <p:txBody>
          <a:bodyPr/>
          <a:lstStyle>
            <a:lvl1pPr>
              <a:defRPr/>
            </a:lvl1pPr>
          </a:lstStyle>
          <a:p>
            <a:pPr>
              <a:defRPr/>
            </a:pPr>
            <a:endParaRPr lang="en-US"/>
          </a:p>
        </p:txBody>
      </p:sp>
      <p:sp>
        <p:nvSpPr>
          <p:cNvPr id="6" name="Rectangle 71"/>
          <p:cNvSpPr>
            <a:spLocks noGrp="1" noChangeArrowheads="1"/>
          </p:cNvSpPr>
          <p:nvPr>
            <p:ph type="sldNum" sz="quarter" idx="12"/>
          </p:nvPr>
        </p:nvSpPr>
        <p:spPr>
          <a:ln/>
        </p:spPr>
        <p:txBody>
          <a:bodyPr/>
          <a:lstStyle>
            <a:lvl1pPr>
              <a:defRPr/>
            </a:lvl1pPr>
          </a:lstStyle>
          <a:p>
            <a:pPr>
              <a:defRPr/>
            </a:pPr>
            <a:fld id="{F82273FA-F447-B944-AC79-51F7D0FAAA76}" type="slidenum">
              <a:rPr lang="en-US"/>
              <a:pPr>
                <a:defRPr/>
              </a:pPr>
              <a:t>‹#›</a:t>
            </a:fld>
            <a:endParaRPr lang="en-US"/>
          </a:p>
        </p:txBody>
      </p:sp>
    </p:spTree>
    <p:extLst>
      <p:ext uri="{BB962C8B-B14F-4D97-AF65-F5344CB8AC3E}">
        <p14:creationId xmlns:p14="http://schemas.microsoft.com/office/powerpoint/2010/main" val="33832963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9"/>
          <p:cNvSpPr>
            <a:spLocks noGrp="1" noChangeArrowheads="1"/>
          </p:cNvSpPr>
          <p:nvPr>
            <p:ph type="dt" sz="half" idx="10"/>
          </p:nvPr>
        </p:nvSpPr>
        <p:spPr>
          <a:ln/>
        </p:spPr>
        <p:txBody>
          <a:bodyPr/>
          <a:lstStyle>
            <a:lvl1pPr>
              <a:defRPr/>
            </a:lvl1pPr>
          </a:lstStyle>
          <a:p>
            <a:pPr>
              <a:defRPr/>
            </a:pPr>
            <a:endParaRPr lang="en-US"/>
          </a:p>
        </p:txBody>
      </p:sp>
      <p:sp>
        <p:nvSpPr>
          <p:cNvPr id="5" name="Rectangle 70"/>
          <p:cNvSpPr>
            <a:spLocks noGrp="1" noChangeArrowheads="1"/>
          </p:cNvSpPr>
          <p:nvPr>
            <p:ph type="ftr" sz="quarter" idx="11"/>
          </p:nvPr>
        </p:nvSpPr>
        <p:spPr>
          <a:ln/>
        </p:spPr>
        <p:txBody>
          <a:bodyPr/>
          <a:lstStyle>
            <a:lvl1pPr>
              <a:defRPr/>
            </a:lvl1pPr>
          </a:lstStyle>
          <a:p>
            <a:pPr>
              <a:defRPr/>
            </a:pPr>
            <a:endParaRPr lang="en-US"/>
          </a:p>
        </p:txBody>
      </p:sp>
      <p:sp>
        <p:nvSpPr>
          <p:cNvPr id="6" name="Rectangle 71"/>
          <p:cNvSpPr>
            <a:spLocks noGrp="1" noChangeArrowheads="1"/>
          </p:cNvSpPr>
          <p:nvPr>
            <p:ph type="sldNum" sz="quarter" idx="12"/>
          </p:nvPr>
        </p:nvSpPr>
        <p:spPr>
          <a:ln/>
        </p:spPr>
        <p:txBody>
          <a:bodyPr/>
          <a:lstStyle>
            <a:lvl1pPr>
              <a:defRPr/>
            </a:lvl1pPr>
          </a:lstStyle>
          <a:p>
            <a:pPr>
              <a:defRPr/>
            </a:pPr>
            <a:fld id="{382218B7-D87F-014B-B65E-6198115FED90}" type="slidenum">
              <a:rPr lang="en-US"/>
              <a:pPr>
                <a:defRPr/>
              </a:pPr>
              <a:t>‹#›</a:t>
            </a:fld>
            <a:endParaRPr lang="en-US"/>
          </a:p>
        </p:txBody>
      </p:sp>
    </p:spTree>
    <p:extLst>
      <p:ext uri="{BB962C8B-B14F-4D97-AF65-F5344CB8AC3E}">
        <p14:creationId xmlns:p14="http://schemas.microsoft.com/office/powerpoint/2010/main" val="18885793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9"/>
          <p:cNvSpPr>
            <a:spLocks noGrp="1" noChangeArrowheads="1"/>
          </p:cNvSpPr>
          <p:nvPr>
            <p:ph type="dt" sz="half" idx="10"/>
          </p:nvPr>
        </p:nvSpPr>
        <p:spPr>
          <a:ln/>
        </p:spPr>
        <p:txBody>
          <a:bodyPr/>
          <a:lstStyle>
            <a:lvl1pPr>
              <a:defRPr/>
            </a:lvl1pPr>
          </a:lstStyle>
          <a:p>
            <a:pPr>
              <a:defRPr/>
            </a:pPr>
            <a:endParaRPr lang="en-US"/>
          </a:p>
        </p:txBody>
      </p:sp>
      <p:sp>
        <p:nvSpPr>
          <p:cNvPr id="6" name="Rectangle 70"/>
          <p:cNvSpPr>
            <a:spLocks noGrp="1" noChangeArrowheads="1"/>
          </p:cNvSpPr>
          <p:nvPr>
            <p:ph type="ftr" sz="quarter" idx="11"/>
          </p:nvPr>
        </p:nvSpPr>
        <p:spPr>
          <a:ln/>
        </p:spPr>
        <p:txBody>
          <a:bodyPr/>
          <a:lstStyle>
            <a:lvl1pPr>
              <a:defRPr/>
            </a:lvl1pPr>
          </a:lstStyle>
          <a:p>
            <a:pPr>
              <a:defRPr/>
            </a:pPr>
            <a:endParaRPr lang="en-US"/>
          </a:p>
        </p:txBody>
      </p:sp>
      <p:sp>
        <p:nvSpPr>
          <p:cNvPr id="7" name="Rectangle 71"/>
          <p:cNvSpPr>
            <a:spLocks noGrp="1" noChangeArrowheads="1"/>
          </p:cNvSpPr>
          <p:nvPr>
            <p:ph type="sldNum" sz="quarter" idx="12"/>
          </p:nvPr>
        </p:nvSpPr>
        <p:spPr>
          <a:ln/>
        </p:spPr>
        <p:txBody>
          <a:bodyPr/>
          <a:lstStyle>
            <a:lvl1pPr>
              <a:defRPr/>
            </a:lvl1pPr>
          </a:lstStyle>
          <a:p>
            <a:pPr>
              <a:defRPr/>
            </a:pPr>
            <a:fld id="{5939DBB0-5BE7-F046-9E5D-A29AAE4BD432}" type="slidenum">
              <a:rPr lang="en-US"/>
              <a:pPr>
                <a:defRPr/>
              </a:pPr>
              <a:t>‹#›</a:t>
            </a:fld>
            <a:endParaRPr lang="en-US"/>
          </a:p>
        </p:txBody>
      </p:sp>
    </p:spTree>
    <p:extLst>
      <p:ext uri="{BB962C8B-B14F-4D97-AF65-F5344CB8AC3E}">
        <p14:creationId xmlns:p14="http://schemas.microsoft.com/office/powerpoint/2010/main" val="22273064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9"/>
          <p:cNvSpPr>
            <a:spLocks noGrp="1" noChangeArrowheads="1"/>
          </p:cNvSpPr>
          <p:nvPr>
            <p:ph type="dt" sz="half" idx="10"/>
          </p:nvPr>
        </p:nvSpPr>
        <p:spPr>
          <a:ln/>
        </p:spPr>
        <p:txBody>
          <a:bodyPr/>
          <a:lstStyle>
            <a:lvl1pPr>
              <a:defRPr/>
            </a:lvl1pPr>
          </a:lstStyle>
          <a:p>
            <a:pPr>
              <a:defRPr/>
            </a:pPr>
            <a:endParaRPr lang="en-US"/>
          </a:p>
        </p:txBody>
      </p:sp>
      <p:sp>
        <p:nvSpPr>
          <p:cNvPr id="8" name="Rectangle 70"/>
          <p:cNvSpPr>
            <a:spLocks noGrp="1" noChangeArrowheads="1"/>
          </p:cNvSpPr>
          <p:nvPr>
            <p:ph type="ftr" sz="quarter" idx="11"/>
          </p:nvPr>
        </p:nvSpPr>
        <p:spPr>
          <a:ln/>
        </p:spPr>
        <p:txBody>
          <a:bodyPr/>
          <a:lstStyle>
            <a:lvl1pPr>
              <a:defRPr/>
            </a:lvl1pPr>
          </a:lstStyle>
          <a:p>
            <a:pPr>
              <a:defRPr/>
            </a:pPr>
            <a:endParaRPr lang="en-US"/>
          </a:p>
        </p:txBody>
      </p:sp>
      <p:sp>
        <p:nvSpPr>
          <p:cNvPr id="9" name="Rectangle 71"/>
          <p:cNvSpPr>
            <a:spLocks noGrp="1" noChangeArrowheads="1"/>
          </p:cNvSpPr>
          <p:nvPr>
            <p:ph type="sldNum" sz="quarter" idx="12"/>
          </p:nvPr>
        </p:nvSpPr>
        <p:spPr>
          <a:ln/>
        </p:spPr>
        <p:txBody>
          <a:bodyPr/>
          <a:lstStyle>
            <a:lvl1pPr>
              <a:defRPr/>
            </a:lvl1pPr>
          </a:lstStyle>
          <a:p>
            <a:pPr>
              <a:defRPr/>
            </a:pPr>
            <a:fld id="{FF7420B3-0D7B-7040-88EF-CB0BB1E05034}" type="slidenum">
              <a:rPr lang="en-US"/>
              <a:pPr>
                <a:defRPr/>
              </a:pPr>
              <a:t>‹#›</a:t>
            </a:fld>
            <a:endParaRPr lang="en-US"/>
          </a:p>
        </p:txBody>
      </p:sp>
    </p:spTree>
    <p:extLst>
      <p:ext uri="{BB962C8B-B14F-4D97-AF65-F5344CB8AC3E}">
        <p14:creationId xmlns:p14="http://schemas.microsoft.com/office/powerpoint/2010/main" val="27875992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9"/>
          <p:cNvSpPr>
            <a:spLocks noGrp="1" noChangeArrowheads="1"/>
          </p:cNvSpPr>
          <p:nvPr>
            <p:ph type="dt" sz="half" idx="10"/>
          </p:nvPr>
        </p:nvSpPr>
        <p:spPr>
          <a:ln/>
        </p:spPr>
        <p:txBody>
          <a:bodyPr/>
          <a:lstStyle>
            <a:lvl1pPr>
              <a:defRPr/>
            </a:lvl1pPr>
          </a:lstStyle>
          <a:p>
            <a:pPr>
              <a:defRPr/>
            </a:pPr>
            <a:endParaRPr lang="en-US"/>
          </a:p>
        </p:txBody>
      </p:sp>
      <p:sp>
        <p:nvSpPr>
          <p:cNvPr id="4" name="Rectangle 70"/>
          <p:cNvSpPr>
            <a:spLocks noGrp="1" noChangeArrowheads="1"/>
          </p:cNvSpPr>
          <p:nvPr>
            <p:ph type="ftr" sz="quarter" idx="11"/>
          </p:nvPr>
        </p:nvSpPr>
        <p:spPr>
          <a:ln/>
        </p:spPr>
        <p:txBody>
          <a:bodyPr/>
          <a:lstStyle>
            <a:lvl1pPr>
              <a:defRPr/>
            </a:lvl1pPr>
          </a:lstStyle>
          <a:p>
            <a:pPr>
              <a:defRPr/>
            </a:pPr>
            <a:endParaRPr lang="en-US"/>
          </a:p>
        </p:txBody>
      </p:sp>
      <p:sp>
        <p:nvSpPr>
          <p:cNvPr id="5" name="Rectangle 71"/>
          <p:cNvSpPr>
            <a:spLocks noGrp="1" noChangeArrowheads="1"/>
          </p:cNvSpPr>
          <p:nvPr>
            <p:ph type="sldNum" sz="quarter" idx="12"/>
          </p:nvPr>
        </p:nvSpPr>
        <p:spPr>
          <a:ln/>
        </p:spPr>
        <p:txBody>
          <a:bodyPr/>
          <a:lstStyle>
            <a:lvl1pPr>
              <a:defRPr/>
            </a:lvl1pPr>
          </a:lstStyle>
          <a:p>
            <a:pPr>
              <a:defRPr/>
            </a:pPr>
            <a:fld id="{1DA64EA8-F05E-AA47-8EF0-F643DDDBCBC0}" type="slidenum">
              <a:rPr lang="en-US"/>
              <a:pPr>
                <a:defRPr/>
              </a:pPr>
              <a:t>‹#›</a:t>
            </a:fld>
            <a:endParaRPr lang="en-US"/>
          </a:p>
        </p:txBody>
      </p:sp>
    </p:spTree>
    <p:extLst>
      <p:ext uri="{BB962C8B-B14F-4D97-AF65-F5344CB8AC3E}">
        <p14:creationId xmlns:p14="http://schemas.microsoft.com/office/powerpoint/2010/main" val="22459556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9"/>
          <p:cNvSpPr>
            <a:spLocks noGrp="1" noChangeArrowheads="1"/>
          </p:cNvSpPr>
          <p:nvPr>
            <p:ph type="dt" sz="half" idx="10"/>
          </p:nvPr>
        </p:nvSpPr>
        <p:spPr>
          <a:ln/>
        </p:spPr>
        <p:txBody>
          <a:bodyPr/>
          <a:lstStyle>
            <a:lvl1pPr>
              <a:defRPr/>
            </a:lvl1pPr>
          </a:lstStyle>
          <a:p>
            <a:pPr>
              <a:defRPr/>
            </a:pPr>
            <a:endParaRPr lang="en-US"/>
          </a:p>
        </p:txBody>
      </p:sp>
      <p:sp>
        <p:nvSpPr>
          <p:cNvPr id="3" name="Rectangle 70"/>
          <p:cNvSpPr>
            <a:spLocks noGrp="1" noChangeArrowheads="1"/>
          </p:cNvSpPr>
          <p:nvPr>
            <p:ph type="ftr" sz="quarter" idx="11"/>
          </p:nvPr>
        </p:nvSpPr>
        <p:spPr>
          <a:ln/>
        </p:spPr>
        <p:txBody>
          <a:bodyPr/>
          <a:lstStyle>
            <a:lvl1pPr>
              <a:defRPr/>
            </a:lvl1pPr>
          </a:lstStyle>
          <a:p>
            <a:pPr>
              <a:defRPr/>
            </a:pPr>
            <a:endParaRPr lang="en-US"/>
          </a:p>
        </p:txBody>
      </p:sp>
      <p:sp>
        <p:nvSpPr>
          <p:cNvPr id="4" name="Rectangle 71"/>
          <p:cNvSpPr>
            <a:spLocks noGrp="1" noChangeArrowheads="1"/>
          </p:cNvSpPr>
          <p:nvPr>
            <p:ph type="sldNum" sz="quarter" idx="12"/>
          </p:nvPr>
        </p:nvSpPr>
        <p:spPr>
          <a:ln/>
        </p:spPr>
        <p:txBody>
          <a:bodyPr/>
          <a:lstStyle>
            <a:lvl1pPr>
              <a:defRPr/>
            </a:lvl1pPr>
          </a:lstStyle>
          <a:p>
            <a:pPr>
              <a:defRPr/>
            </a:pPr>
            <a:fld id="{4F618688-8900-604B-891C-BA4B63CF9314}" type="slidenum">
              <a:rPr lang="en-US"/>
              <a:pPr>
                <a:defRPr/>
              </a:pPr>
              <a:t>‹#›</a:t>
            </a:fld>
            <a:endParaRPr lang="en-US"/>
          </a:p>
        </p:txBody>
      </p:sp>
    </p:spTree>
    <p:extLst>
      <p:ext uri="{BB962C8B-B14F-4D97-AF65-F5344CB8AC3E}">
        <p14:creationId xmlns:p14="http://schemas.microsoft.com/office/powerpoint/2010/main" val="40215399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9"/>
          <p:cNvSpPr>
            <a:spLocks noGrp="1" noChangeArrowheads="1"/>
          </p:cNvSpPr>
          <p:nvPr>
            <p:ph type="dt" sz="half" idx="10"/>
          </p:nvPr>
        </p:nvSpPr>
        <p:spPr>
          <a:ln/>
        </p:spPr>
        <p:txBody>
          <a:bodyPr/>
          <a:lstStyle>
            <a:lvl1pPr>
              <a:defRPr/>
            </a:lvl1pPr>
          </a:lstStyle>
          <a:p>
            <a:pPr>
              <a:defRPr/>
            </a:pPr>
            <a:endParaRPr lang="en-US"/>
          </a:p>
        </p:txBody>
      </p:sp>
      <p:sp>
        <p:nvSpPr>
          <p:cNvPr id="6" name="Rectangle 70"/>
          <p:cNvSpPr>
            <a:spLocks noGrp="1" noChangeArrowheads="1"/>
          </p:cNvSpPr>
          <p:nvPr>
            <p:ph type="ftr" sz="quarter" idx="11"/>
          </p:nvPr>
        </p:nvSpPr>
        <p:spPr>
          <a:ln/>
        </p:spPr>
        <p:txBody>
          <a:bodyPr/>
          <a:lstStyle>
            <a:lvl1pPr>
              <a:defRPr/>
            </a:lvl1pPr>
          </a:lstStyle>
          <a:p>
            <a:pPr>
              <a:defRPr/>
            </a:pPr>
            <a:endParaRPr lang="en-US"/>
          </a:p>
        </p:txBody>
      </p:sp>
      <p:sp>
        <p:nvSpPr>
          <p:cNvPr id="7" name="Rectangle 71"/>
          <p:cNvSpPr>
            <a:spLocks noGrp="1" noChangeArrowheads="1"/>
          </p:cNvSpPr>
          <p:nvPr>
            <p:ph type="sldNum" sz="quarter" idx="12"/>
          </p:nvPr>
        </p:nvSpPr>
        <p:spPr>
          <a:ln/>
        </p:spPr>
        <p:txBody>
          <a:bodyPr/>
          <a:lstStyle>
            <a:lvl1pPr>
              <a:defRPr/>
            </a:lvl1pPr>
          </a:lstStyle>
          <a:p>
            <a:pPr>
              <a:defRPr/>
            </a:pPr>
            <a:fld id="{A46E476A-834E-254E-BC17-EC375F736A27}" type="slidenum">
              <a:rPr lang="en-US"/>
              <a:pPr>
                <a:defRPr/>
              </a:pPr>
              <a:t>‹#›</a:t>
            </a:fld>
            <a:endParaRPr lang="en-US"/>
          </a:p>
        </p:txBody>
      </p:sp>
    </p:spTree>
    <p:extLst>
      <p:ext uri="{BB962C8B-B14F-4D97-AF65-F5344CB8AC3E}">
        <p14:creationId xmlns:p14="http://schemas.microsoft.com/office/powerpoint/2010/main" val="34747392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9"/>
          <p:cNvSpPr>
            <a:spLocks noGrp="1" noChangeArrowheads="1"/>
          </p:cNvSpPr>
          <p:nvPr>
            <p:ph type="dt" sz="half" idx="10"/>
          </p:nvPr>
        </p:nvSpPr>
        <p:spPr>
          <a:ln/>
        </p:spPr>
        <p:txBody>
          <a:bodyPr/>
          <a:lstStyle>
            <a:lvl1pPr>
              <a:defRPr/>
            </a:lvl1pPr>
          </a:lstStyle>
          <a:p>
            <a:pPr>
              <a:defRPr/>
            </a:pPr>
            <a:endParaRPr lang="en-US"/>
          </a:p>
        </p:txBody>
      </p:sp>
      <p:sp>
        <p:nvSpPr>
          <p:cNvPr id="6" name="Rectangle 70"/>
          <p:cNvSpPr>
            <a:spLocks noGrp="1" noChangeArrowheads="1"/>
          </p:cNvSpPr>
          <p:nvPr>
            <p:ph type="ftr" sz="quarter" idx="11"/>
          </p:nvPr>
        </p:nvSpPr>
        <p:spPr>
          <a:ln/>
        </p:spPr>
        <p:txBody>
          <a:bodyPr/>
          <a:lstStyle>
            <a:lvl1pPr>
              <a:defRPr/>
            </a:lvl1pPr>
          </a:lstStyle>
          <a:p>
            <a:pPr>
              <a:defRPr/>
            </a:pPr>
            <a:endParaRPr lang="en-US"/>
          </a:p>
        </p:txBody>
      </p:sp>
      <p:sp>
        <p:nvSpPr>
          <p:cNvPr id="7" name="Rectangle 71"/>
          <p:cNvSpPr>
            <a:spLocks noGrp="1" noChangeArrowheads="1"/>
          </p:cNvSpPr>
          <p:nvPr>
            <p:ph type="sldNum" sz="quarter" idx="12"/>
          </p:nvPr>
        </p:nvSpPr>
        <p:spPr>
          <a:ln/>
        </p:spPr>
        <p:txBody>
          <a:bodyPr/>
          <a:lstStyle>
            <a:lvl1pPr>
              <a:defRPr/>
            </a:lvl1pPr>
          </a:lstStyle>
          <a:p>
            <a:pPr>
              <a:defRPr/>
            </a:pPr>
            <a:fld id="{2C11FC0C-B6FB-F54B-991F-D2B342397299}" type="slidenum">
              <a:rPr lang="en-US"/>
              <a:pPr>
                <a:defRPr/>
              </a:pPr>
              <a:t>‹#›</a:t>
            </a:fld>
            <a:endParaRPr lang="en-US"/>
          </a:p>
        </p:txBody>
      </p:sp>
    </p:spTree>
    <p:extLst>
      <p:ext uri="{BB962C8B-B14F-4D97-AF65-F5344CB8AC3E}">
        <p14:creationId xmlns:p14="http://schemas.microsoft.com/office/powerpoint/2010/main" val="1639686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9"/>
          <p:cNvSpPr>
            <a:spLocks noGrp="1" noChangeArrowheads="1"/>
          </p:cNvSpPr>
          <p:nvPr>
            <p:ph type="dt" sz="half" idx="10"/>
          </p:nvPr>
        </p:nvSpPr>
        <p:spPr>
          <a:ln/>
        </p:spPr>
        <p:txBody>
          <a:bodyPr/>
          <a:lstStyle>
            <a:lvl1pPr>
              <a:defRPr/>
            </a:lvl1pPr>
          </a:lstStyle>
          <a:p>
            <a:pPr>
              <a:defRPr/>
            </a:pPr>
            <a:endParaRPr lang="en-US"/>
          </a:p>
        </p:txBody>
      </p:sp>
      <p:sp>
        <p:nvSpPr>
          <p:cNvPr id="5" name="Rectangle 70"/>
          <p:cNvSpPr>
            <a:spLocks noGrp="1" noChangeArrowheads="1"/>
          </p:cNvSpPr>
          <p:nvPr>
            <p:ph type="ftr" sz="quarter" idx="11"/>
          </p:nvPr>
        </p:nvSpPr>
        <p:spPr>
          <a:ln/>
        </p:spPr>
        <p:txBody>
          <a:bodyPr/>
          <a:lstStyle>
            <a:lvl1pPr>
              <a:defRPr/>
            </a:lvl1pPr>
          </a:lstStyle>
          <a:p>
            <a:pPr>
              <a:defRPr/>
            </a:pPr>
            <a:endParaRPr lang="en-US"/>
          </a:p>
        </p:txBody>
      </p:sp>
      <p:sp>
        <p:nvSpPr>
          <p:cNvPr id="6" name="Rectangle 71"/>
          <p:cNvSpPr>
            <a:spLocks noGrp="1" noChangeArrowheads="1"/>
          </p:cNvSpPr>
          <p:nvPr>
            <p:ph type="sldNum" sz="quarter" idx="12"/>
          </p:nvPr>
        </p:nvSpPr>
        <p:spPr>
          <a:ln/>
        </p:spPr>
        <p:txBody>
          <a:bodyPr/>
          <a:lstStyle>
            <a:lvl1pPr>
              <a:defRPr/>
            </a:lvl1pPr>
          </a:lstStyle>
          <a:p>
            <a:pPr>
              <a:defRPr/>
            </a:pPr>
            <a:fld id="{713FE673-434B-524E-8679-CA3880EB623B}" type="slidenum">
              <a:rPr lang="en-US"/>
              <a:pPr>
                <a:defRPr/>
              </a:pPr>
              <a:t>‹#›</a:t>
            </a:fld>
            <a:endParaRPr lang="en-US"/>
          </a:p>
        </p:txBody>
      </p:sp>
    </p:spTree>
    <p:extLst>
      <p:ext uri="{BB962C8B-B14F-4D97-AF65-F5344CB8AC3E}">
        <p14:creationId xmlns:p14="http://schemas.microsoft.com/office/powerpoint/2010/main" val="188586769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02" name="Freeform 2"/>
          <p:cNvSpPr>
            <a:spLocks/>
          </p:cNvSpPr>
          <p:nvPr/>
        </p:nvSpPr>
        <p:spPr bwMode="hidden">
          <a:xfrm>
            <a:off x="6627813" y="6429375"/>
            <a:ext cx="285750" cy="209550"/>
          </a:xfrm>
          <a:custGeom>
            <a:avLst/>
            <a:gdLst/>
            <a:ahLst/>
            <a:cxnLst>
              <a:cxn ang="0">
                <a:pos x="0" y="132"/>
              </a:cxn>
              <a:cxn ang="0">
                <a:pos x="29" y="132"/>
              </a:cxn>
              <a:cxn ang="0">
                <a:pos x="77" y="108"/>
              </a:cxn>
              <a:cxn ang="0">
                <a:pos x="119" y="78"/>
              </a:cxn>
              <a:cxn ang="0">
                <a:pos x="155" y="48"/>
              </a:cxn>
              <a:cxn ang="0">
                <a:pos x="179" y="12"/>
              </a:cxn>
              <a:cxn ang="0">
                <a:pos x="173" y="6"/>
              </a:cxn>
              <a:cxn ang="0">
                <a:pos x="167" y="0"/>
              </a:cxn>
              <a:cxn ang="0">
                <a:pos x="137" y="42"/>
              </a:cxn>
              <a:cxn ang="0">
                <a:pos x="101" y="78"/>
              </a:cxn>
              <a:cxn ang="0">
                <a:pos x="53" y="108"/>
              </a:cxn>
              <a:cxn ang="0">
                <a:pos x="0" y="132"/>
              </a:cxn>
              <a:cxn ang="0">
                <a:pos x="0" y="132"/>
              </a:cxn>
            </a:cxnLst>
            <a:rect l="0" t="0" r="r" b="b"/>
            <a:pathLst>
              <a:path w="179" h="132">
                <a:moveTo>
                  <a:pt x="0" y="132"/>
                </a:moveTo>
                <a:lnTo>
                  <a:pt x="29" y="132"/>
                </a:lnTo>
                <a:lnTo>
                  <a:pt x="77" y="108"/>
                </a:lnTo>
                <a:lnTo>
                  <a:pt x="119" y="78"/>
                </a:lnTo>
                <a:lnTo>
                  <a:pt x="155" y="48"/>
                </a:lnTo>
                <a:lnTo>
                  <a:pt x="179" y="12"/>
                </a:lnTo>
                <a:lnTo>
                  <a:pt x="173" y="6"/>
                </a:lnTo>
                <a:lnTo>
                  <a:pt x="167" y="0"/>
                </a:lnTo>
                <a:lnTo>
                  <a:pt x="137" y="42"/>
                </a:lnTo>
                <a:lnTo>
                  <a:pt x="101" y="78"/>
                </a:lnTo>
                <a:lnTo>
                  <a:pt x="53" y="108"/>
                </a:lnTo>
                <a:lnTo>
                  <a:pt x="0" y="132"/>
                </a:lnTo>
                <a:lnTo>
                  <a:pt x="0" y="132"/>
                </a:lnTo>
                <a:close/>
              </a:path>
            </a:pathLst>
          </a:custGeom>
          <a:gradFill rotWithShape="0">
            <a:gsLst>
              <a:gs pos="0">
                <a:schemeClr val="accent2"/>
              </a:gs>
              <a:gs pos="100000">
                <a:schemeClr val="accent2">
                  <a:gamma/>
                  <a:shade val="87843"/>
                  <a:invGamma/>
                </a:schemeClr>
              </a:gs>
            </a:gsLst>
            <a:lin ang="18900000" scaled="1"/>
          </a:gradFill>
          <a:ln w="9525">
            <a:noFill/>
            <a:round/>
            <a:headEnd/>
            <a:tailEnd/>
          </a:ln>
        </p:spPr>
        <p:txBody>
          <a:bodyPr/>
          <a:lstStyle/>
          <a:p>
            <a:pPr>
              <a:defRPr/>
            </a:pPr>
            <a:endParaRPr lang="en-US">
              <a:ea typeface="+mn-ea"/>
              <a:cs typeface="+mn-cs"/>
            </a:endParaRPr>
          </a:p>
        </p:txBody>
      </p:sp>
      <p:grpSp>
        <p:nvGrpSpPr>
          <p:cNvPr id="1027" name="Group 3"/>
          <p:cNvGrpSpPr>
            <a:grpSpLocks/>
          </p:cNvGrpSpPr>
          <p:nvPr/>
        </p:nvGrpSpPr>
        <p:grpSpPr bwMode="auto">
          <a:xfrm>
            <a:off x="3175" y="4267200"/>
            <a:ext cx="9140825" cy="2590800"/>
            <a:chOff x="2" y="2688"/>
            <a:chExt cx="5758" cy="1632"/>
          </a:xfrm>
        </p:grpSpPr>
        <p:sp>
          <p:nvSpPr>
            <p:cNvPr id="1033" name="Freeform 4"/>
            <p:cNvSpPr>
              <a:spLocks/>
            </p:cNvSpPr>
            <p:nvPr/>
          </p:nvSpPr>
          <p:spPr bwMode="hidden">
            <a:xfrm>
              <a:off x="2" y="2688"/>
              <a:ext cx="5758" cy="1632"/>
            </a:xfrm>
            <a:custGeom>
              <a:avLst/>
              <a:gdLst>
                <a:gd name="T0" fmla="*/ 6016 w 5740"/>
                <a:gd name="T1" fmla="*/ 0 h 4316"/>
                <a:gd name="T2" fmla="*/ 0 w 5740"/>
                <a:gd name="T3" fmla="*/ 0 h 4316"/>
                <a:gd name="T4" fmla="*/ 0 w 5740"/>
                <a:gd name="T5" fmla="*/ 0 h 4316"/>
                <a:gd name="T6" fmla="*/ 6016 w 5740"/>
                <a:gd name="T7" fmla="*/ 0 h 4316"/>
                <a:gd name="T8" fmla="*/ 6016 w 5740"/>
                <a:gd name="T9" fmla="*/ 0 h 4316"/>
                <a:gd name="T10" fmla="*/ 6016 w 5740"/>
                <a:gd name="T11" fmla="*/ 0 h 43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4316">
                  <a:moveTo>
                    <a:pt x="5740" y="4316"/>
                  </a:moveTo>
                  <a:lnTo>
                    <a:pt x="0" y="4316"/>
                  </a:lnTo>
                  <a:lnTo>
                    <a:pt x="0" y="0"/>
                  </a:lnTo>
                  <a:lnTo>
                    <a:pt x="5740" y="0"/>
                  </a:lnTo>
                  <a:lnTo>
                    <a:pt x="5740" y="4316"/>
                  </a:lnTo>
                  <a:close/>
                </a:path>
              </a:pathLst>
            </a:custGeom>
            <a:gradFill rotWithShape="0">
              <a:gsLst>
                <a:gs pos="0">
                  <a:schemeClr val="bg1"/>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1034" name="Group 5"/>
            <p:cNvGrpSpPr>
              <a:grpSpLocks/>
            </p:cNvGrpSpPr>
            <p:nvPr userDrawn="1"/>
          </p:nvGrpSpPr>
          <p:grpSpPr bwMode="auto">
            <a:xfrm>
              <a:off x="3528" y="3715"/>
              <a:ext cx="792" cy="521"/>
              <a:chOff x="3527" y="3715"/>
              <a:chExt cx="792" cy="521"/>
            </a:xfrm>
          </p:grpSpPr>
          <p:sp>
            <p:nvSpPr>
              <p:cNvPr id="51206" name="Oval 6"/>
              <p:cNvSpPr>
                <a:spLocks noChangeArrowheads="1"/>
              </p:cNvSpPr>
              <p:nvPr/>
            </p:nvSpPr>
            <p:spPr bwMode="hidden">
              <a:xfrm>
                <a:off x="3686" y="3810"/>
                <a:ext cx="532" cy="327"/>
              </a:xfrm>
              <a:prstGeom prst="ellipse">
                <a:avLst/>
              </a:prstGeom>
              <a:gradFill rotWithShape="0">
                <a:gsLst>
                  <a:gs pos="0">
                    <a:schemeClr val="accent2"/>
                  </a:gs>
                  <a:gs pos="100000">
                    <a:schemeClr val="accent2">
                      <a:gamma/>
                      <a:shade val="90980"/>
                      <a:invGamma/>
                    </a:schemeClr>
                  </a:gs>
                </a:gsLst>
                <a:path path="shape">
                  <a:fillToRect l="50000" t="50000" r="50000" b="50000"/>
                </a:path>
              </a:gradFill>
              <a:ln w="9525">
                <a:noFill/>
                <a:round/>
                <a:headEnd/>
                <a:tailEnd/>
              </a:ln>
              <a:effectLst/>
            </p:spPr>
            <p:txBody>
              <a:bodyPr/>
              <a:lstStyle/>
              <a:p>
                <a:pPr>
                  <a:defRPr/>
                </a:pPr>
                <a:endParaRPr lang="en-US">
                  <a:ea typeface="+mn-ea"/>
                  <a:cs typeface="+mn-cs"/>
                </a:endParaRPr>
              </a:p>
            </p:txBody>
          </p:sp>
          <p:sp>
            <p:nvSpPr>
              <p:cNvPr id="51207" name="Oval 7"/>
              <p:cNvSpPr>
                <a:spLocks noChangeArrowheads="1"/>
              </p:cNvSpPr>
              <p:nvPr/>
            </p:nvSpPr>
            <p:spPr bwMode="hidden">
              <a:xfrm>
                <a:off x="3726" y="3840"/>
                <a:ext cx="452" cy="275"/>
              </a:xfrm>
              <a:prstGeom prst="ellipse">
                <a:avLst/>
              </a:prstGeom>
              <a:gradFill rotWithShape="0">
                <a:gsLst>
                  <a:gs pos="0">
                    <a:schemeClr val="accent2">
                      <a:gamma/>
                      <a:shade val="90980"/>
                      <a:invGamma/>
                    </a:schemeClr>
                  </a:gs>
                  <a:gs pos="100000">
                    <a:schemeClr val="accent2"/>
                  </a:gs>
                </a:gsLst>
                <a:lin ang="5400000" scaled="1"/>
              </a:gradFill>
              <a:ln w="9525">
                <a:noFill/>
                <a:round/>
                <a:headEnd/>
                <a:tailEnd/>
              </a:ln>
              <a:effectLst/>
            </p:spPr>
            <p:txBody>
              <a:bodyPr/>
              <a:lstStyle/>
              <a:p>
                <a:pPr>
                  <a:defRPr/>
                </a:pPr>
                <a:endParaRPr lang="en-US">
                  <a:ea typeface="+mn-ea"/>
                  <a:cs typeface="+mn-cs"/>
                </a:endParaRPr>
              </a:p>
            </p:txBody>
          </p:sp>
          <p:sp>
            <p:nvSpPr>
              <p:cNvPr id="51208" name="Oval 8"/>
              <p:cNvSpPr>
                <a:spLocks noChangeArrowheads="1"/>
              </p:cNvSpPr>
              <p:nvPr/>
            </p:nvSpPr>
            <p:spPr bwMode="hidden">
              <a:xfrm>
                <a:off x="3782" y="3872"/>
                <a:ext cx="344" cy="207"/>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en-US">
                  <a:ea typeface="+mn-ea"/>
                  <a:cs typeface="+mn-cs"/>
                </a:endParaRPr>
              </a:p>
            </p:txBody>
          </p:sp>
          <p:sp>
            <p:nvSpPr>
              <p:cNvPr id="51209" name="Oval 9"/>
              <p:cNvSpPr>
                <a:spLocks noChangeArrowheads="1"/>
              </p:cNvSpPr>
              <p:nvPr/>
            </p:nvSpPr>
            <p:spPr bwMode="hidden">
              <a:xfrm>
                <a:off x="3822" y="3896"/>
                <a:ext cx="262" cy="159"/>
              </a:xfrm>
              <a:prstGeom prst="ellipse">
                <a:avLst/>
              </a:prstGeom>
              <a:gradFill rotWithShape="0">
                <a:gsLst>
                  <a:gs pos="0">
                    <a:schemeClr val="accent2">
                      <a:gamma/>
                      <a:shade val="96863"/>
                      <a:invGamma/>
                    </a:schemeClr>
                  </a:gs>
                  <a:gs pos="100000">
                    <a:schemeClr val="accent2"/>
                  </a:gs>
                </a:gsLst>
                <a:lin ang="5400000" scaled="1"/>
              </a:gradFill>
              <a:ln w="9525">
                <a:noFill/>
                <a:round/>
                <a:headEnd/>
                <a:tailEnd/>
              </a:ln>
              <a:effectLst/>
            </p:spPr>
            <p:txBody>
              <a:bodyPr/>
              <a:lstStyle/>
              <a:p>
                <a:pPr>
                  <a:defRPr/>
                </a:pPr>
                <a:endParaRPr lang="en-US">
                  <a:ea typeface="+mn-ea"/>
                  <a:cs typeface="+mn-cs"/>
                </a:endParaRPr>
              </a:p>
            </p:txBody>
          </p:sp>
          <p:sp>
            <p:nvSpPr>
              <p:cNvPr id="51210" name="Oval 10"/>
              <p:cNvSpPr>
                <a:spLocks noChangeArrowheads="1"/>
              </p:cNvSpPr>
              <p:nvPr/>
            </p:nvSpPr>
            <p:spPr bwMode="hidden">
              <a:xfrm>
                <a:off x="3856" y="3922"/>
                <a:ext cx="192" cy="107"/>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en-US">
                  <a:ea typeface="+mn-ea"/>
                  <a:cs typeface="+mn-cs"/>
                </a:endParaRPr>
              </a:p>
            </p:txBody>
          </p:sp>
          <p:sp>
            <p:nvSpPr>
              <p:cNvPr id="51211" name="Freeform 11"/>
              <p:cNvSpPr>
                <a:spLocks/>
              </p:cNvSpPr>
              <p:nvPr/>
            </p:nvSpPr>
            <p:spPr bwMode="hidden">
              <a:xfrm>
                <a:off x="3575" y="3715"/>
                <a:ext cx="383" cy="161"/>
              </a:xfrm>
              <a:custGeom>
                <a:avLst/>
                <a:gdLst/>
                <a:ahLst/>
                <a:cxnLst>
                  <a:cxn ang="0">
                    <a:pos x="376" y="12"/>
                  </a:cxn>
                  <a:cxn ang="0">
                    <a:pos x="257" y="24"/>
                  </a:cxn>
                  <a:cxn ang="0">
                    <a:pos x="149" y="54"/>
                  </a:cxn>
                  <a:cxn ang="0">
                    <a:pos x="101" y="77"/>
                  </a:cxn>
                  <a:cxn ang="0">
                    <a:pos x="59" y="101"/>
                  </a:cxn>
                  <a:cxn ang="0">
                    <a:pos x="24" y="131"/>
                  </a:cxn>
                  <a:cxn ang="0">
                    <a:pos x="0" y="161"/>
                  </a:cxn>
                  <a:cxn ang="0">
                    <a:pos x="0" y="137"/>
                  </a:cxn>
                  <a:cxn ang="0">
                    <a:pos x="29" y="107"/>
                  </a:cxn>
                  <a:cxn ang="0">
                    <a:pos x="65" y="83"/>
                  </a:cxn>
                  <a:cxn ang="0">
                    <a:pos x="155" y="36"/>
                  </a:cxn>
                  <a:cxn ang="0">
                    <a:pos x="257" y="12"/>
                  </a:cxn>
                  <a:cxn ang="0">
                    <a:pos x="376" y="0"/>
                  </a:cxn>
                  <a:cxn ang="0">
                    <a:pos x="376" y="0"/>
                  </a:cxn>
                  <a:cxn ang="0">
                    <a:pos x="382" y="0"/>
                  </a:cxn>
                  <a:cxn ang="0">
                    <a:pos x="382" y="12"/>
                  </a:cxn>
                  <a:cxn ang="0">
                    <a:pos x="376" y="12"/>
                  </a:cxn>
                  <a:cxn ang="0">
                    <a:pos x="376" y="12"/>
                  </a:cxn>
                  <a:cxn ang="0">
                    <a:pos x="376" y="12"/>
                  </a:cxn>
                </a:cxnLst>
                <a:rect l="0" t="0" r="r" b="b"/>
                <a:pathLst>
                  <a:path w="382" h="161">
                    <a:moveTo>
                      <a:pt x="376" y="12"/>
                    </a:moveTo>
                    <a:lnTo>
                      <a:pt x="257" y="24"/>
                    </a:lnTo>
                    <a:lnTo>
                      <a:pt x="149" y="54"/>
                    </a:lnTo>
                    <a:lnTo>
                      <a:pt x="101" y="77"/>
                    </a:lnTo>
                    <a:lnTo>
                      <a:pt x="59" y="101"/>
                    </a:lnTo>
                    <a:lnTo>
                      <a:pt x="24" y="131"/>
                    </a:lnTo>
                    <a:lnTo>
                      <a:pt x="0" y="161"/>
                    </a:lnTo>
                    <a:lnTo>
                      <a:pt x="0" y="137"/>
                    </a:lnTo>
                    <a:lnTo>
                      <a:pt x="29" y="107"/>
                    </a:lnTo>
                    <a:lnTo>
                      <a:pt x="65" y="83"/>
                    </a:lnTo>
                    <a:lnTo>
                      <a:pt x="155" y="36"/>
                    </a:lnTo>
                    <a:lnTo>
                      <a:pt x="257" y="12"/>
                    </a:lnTo>
                    <a:lnTo>
                      <a:pt x="376" y="0"/>
                    </a:lnTo>
                    <a:lnTo>
                      <a:pt x="376" y="0"/>
                    </a:lnTo>
                    <a:lnTo>
                      <a:pt x="382" y="0"/>
                    </a:lnTo>
                    <a:lnTo>
                      <a:pt x="382" y="12"/>
                    </a:lnTo>
                    <a:lnTo>
                      <a:pt x="376" y="12"/>
                    </a:lnTo>
                    <a:lnTo>
                      <a:pt x="376" y="12"/>
                    </a:lnTo>
                    <a:lnTo>
                      <a:pt x="376" y="12"/>
                    </a:lnTo>
                    <a:close/>
                  </a:path>
                </a:pathLst>
              </a:custGeom>
              <a:gradFill rotWithShape="0">
                <a:gsLst>
                  <a:gs pos="0">
                    <a:schemeClr val="accent2">
                      <a:gamma/>
                      <a:shade val="94118"/>
                      <a:invGamma/>
                    </a:schemeClr>
                  </a:gs>
                  <a:gs pos="100000">
                    <a:schemeClr val="accent2"/>
                  </a:gs>
                </a:gsLst>
                <a:lin ang="5400000" scaled="1"/>
              </a:gradFill>
              <a:ln w="9525">
                <a:noFill/>
                <a:round/>
                <a:headEnd/>
                <a:tailEnd/>
              </a:ln>
            </p:spPr>
            <p:txBody>
              <a:bodyPr/>
              <a:lstStyle/>
              <a:p>
                <a:pPr>
                  <a:defRPr/>
                </a:pPr>
                <a:endParaRPr lang="en-US">
                  <a:ea typeface="+mn-ea"/>
                  <a:cs typeface="+mn-cs"/>
                </a:endParaRPr>
              </a:p>
            </p:txBody>
          </p:sp>
          <p:sp>
            <p:nvSpPr>
              <p:cNvPr id="51212" name="Freeform 12"/>
              <p:cNvSpPr>
                <a:spLocks/>
              </p:cNvSpPr>
              <p:nvPr/>
            </p:nvSpPr>
            <p:spPr bwMode="hidden">
              <a:xfrm>
                <a:off x="3695" y="4170"/>
                <a:ext cx="444" cy="66"/>
              </a:xfrm>
              <a:custGeom>
                <a:avLst/>
                <a:gdLst/>
                <a:ahLst/>
                <a:cxnLst>
                  <a:cxn ang="0">
                    <a:pos x="257" y="54"/>
                  </a:cxn>
                  <a:cxn ang="0">
                    <a:pos x="353" y="48"/>
                  </a:cxn>
                  <a:cxn ang="0">
                    <a:pos x="443" y="24"/>
                  </a:cxn>
                  <a:cxn ang="0">
                    <a:pos x="443" y="36"/>
                  </a:cxn>
                  <a:cxn ang="0">
                    <a:pos x="353" y="60"/>
                  </a:cxn>
                  <a:cxn ang="0">
                    <a:pos x="257" y="66"/>
                  </a:cxn>
                  <a:cxn ang="0">
                    <a:pos x="186" y="60"/>
                  </a:cxn>
                  <a:cxn ang="0">
                    <a:pos x="120" y="48"/>
                  </a:cxn>
                  <a:cxn ang="0">
                    <a:pos x="60" y="36"/>
                  </a:cxn>
                  <a:cxn ang="0">
                    <a:pos x="0" y="12"/>
                  </a:cxn>
                  <a:cxn ang="0">
                    <a:pos x="0" y="0"/>
                  </a:cxn>
                  <a:cxn ang="0">
                    <a:pos x="54" y="24"/>
                  </a:cxn>
                  <a:cxn ang="0">
                    <a:pos x="120" y="36"/>
                  </a:cxn>
                  <a:cxn ang="0">
                    <a:pos x="186" y="48"/>
                  </a:cxn>
                  <a:cxn ang="0">
                    <a:pos x="257" y="54"/>
                  </a:cxn>
                  <a:cxn ang="0">
                    <a:pos x="257" y="54"/>
                  </a:cxn>
                </a:cxnLst>
                <a:rect l="0" t="0" r="r" b="b"/>
                <a:pathLst>
                  <a:path w="443" h="66">
                    <a:moveTo>
                      <a:pt x="257" y="54"/>
                    </a:moveTo>
                    <a:lnTo>
                      <a:pt x="353" y="48"/>
                    </a:lnTo>
                    <a:lnTo>
                      <a:pt x="443" y="24"/>
                    </a:lnTo>
                    <a:lnTo>
                      <a:pt x="443" y="36"/>
                    </a:lnTo>
                    <a:lnTo>
                      <a:pt x="353" y="60"/>
                    </a:lnTo>
                    <a:lnTo>
                      <a:pt x="257" y="66"/>
                    </a:lnTo>
                    <a:lnTo>
                      <a:pt x="186" y="60"/>
                    </a:lnTo>
                    <a:lnTo>
                      <a:pt x="120" y="48"/>
                    </a:lnTo>
                    <a:lnTo>
                      <a:pt x="60" y="36"/>
                    </a:lnTo>
                    <a:lnTo>
                      <a:pt x="0" y="12"/>
                    </a:lnTo>
                    <a:lnTo>
                      <a:pt x="0" y="0"/>
                    </a:lnTo>
                    <a:lnTo>
                      <a:pt x="54" y="24"/>
                    </a:lnTo>
                    <a:lnTo>
                      <a:pt x="120" y="36"/>
                    </a:lnTo>
                    <a:lnTo>
                      <a:pt x="186" y="48"/>
                    </a:lnTo>
                    <a:lnTo>
                      <a:pt x="257" y="54"/>
                    </a:lnTo>
                    <a:lnTo>
                      <a:pt x="257" y="54"/>
                    </a:lnTo>
                    <a:close/>
                  </a:path>
                </a:pathLst>
              </a:custGeom>
              <a:gradFill rotWithShape="0">
                <a:gsLst>
                  <a:gs pos="0">
                    <a:schemeClr val="accent2">
                      <a:gamma/>
                      <a:shade val="84706"/>
                      <a:invGamma/>
                    </a:schemeClr>
                  </a:gs>
                  <a:gs pos="100000">
                    <a:schemeClr val="accent2"/>
                  </a:gs>
                </a:gsLst>
                <a:lin ang="18900000" scaled="1"/>
              </a:gradFill>
              <a:ln w="9525">
                <a:noFill/>
                <a:round/>
                <a:headEnd/>
                <a:tailEnd/>
              </a:ln>
            </p:spPr>
            <p:txBody>
              <a:bodyPr/>
              <a:lstStyle/>
              <a:p>
                <a:pPr>
                  <a:defRPr/>
                </a:pPr>
                <a:endParaRPr lang="en-US">
                  <a:ea typeface="+mn-ea"/>
                  <a:cs typeface="+mn-cs"/>
                </a:endParaRPr>
              </a:p>
            </p:txBody>
          </p:sp>
          <p:sp>
            <p:nvSpPr>
              <p:cNvPr id="51213" name="Freeform 13"/>
              <p:cNvSpPr>
                <a:spLocks/>
              </p:cNvSpPr>
              <p:nvPr/>
            </p:nvSpPr>
            <p:spPr bwMode="hidden">
              <a:xfrm>
                <a:off x="3527" y="3906"/>
                <a:ext cx="89" cy="216"/>
              </a:xfrm>
              <a:custGeom>
                <a:avLst/>
                <a:gdLst/>
                <a:ahLst/>
                <a:cxnLst>
                  <a:cxn ang="0">
                    <a:pos x="12" y="66"/>
                  </a:cxn>
                  <a:cxn ang="0">
                    <a:pos x="18" y="108"/>
                  </a:cxn>
                  <a:cxn ang="0">
                    <a:pos x="36" y="144"/>
                  </a:cxn>
                  <a:cxn ang="0">
                    <a:pos x="60" y="180"/>
                  </a:cxn>
                  <a:cxn ang="0">
                    <a:pos x="89" y="216"/>
                  </a:cxn>
                  <a:cxn ang="0">
                    <a:pos x="72" y="216"/>
                  </a:cxn>
                  <a:cxn ang="0">
                    <a:pos x="42" y="180"/>
                  </a:cxn>
                  <a:cxn ang="0">
                    <a:pos x="18" y="144"/>
                  </a:cxn>
                  <a:cxn ang="0">
                    <a:pos x="6" y="108"/>
                  </a:cxn>
                  <a:cxn ang="0">
                    <a:pos x="0" y="66"/>
                  </a:cxn>
                  <a:cxn ang="0">
                    <a:pos x="0" y="30"/>
                  </a:cxn>
                  <a:cxn ang="0">
                    <a:pos x="12" y="0"/>
                  </a:cxn>
                  <a:cxn ang="0">
                    <a:pos x="30" y="0"/>
                  </a:cxn>
                  <a:cxn ang="0">
                    <a:pos x="18" y="30"/>
                  </a:cxn>
                  <a:cxn ang="0">
                    <a:pos x="12" y="66"/>
                  </a:cxn>
                  <a:cxn ang="0">
                    <a:pos x="12" y="66"/>
                  </a:cxn>
                </a:cxnLst>
                <a:rect l="0" t="0" r="r" b="b"/>
                <a:pathLst>
                  <a:path w="89" h="216">
                    <a:moveTo>
                      <a:pt x="12" y="66"/>
                    </a:moveTo>
                    <a:lnTo>
                      <a:pt x="18" y="108"/>
                    </a:lnTo>
                    <a:lnTo>
                      <a:pt x="36" y="144"/>
                    </a:lnTo>
                    <a:lnTo>
                      <a:pt x="60" y="180"/>
                    </a:lnTo>
                    <a:lnTo>
                      <a:pt x="89" y="216"/>
                    </a:lnTo>
                    <a:lnTo>
                      <a:pt x="72" y="216"/>
                    </a:lnTo>
                    <a:lnTo>
                      <a:pt x="42" y="180"/>
                    </a:lnTo>
                    <a:lnTo>
                      <a:pt x="18" y="144"/>
                    </a:lnTo>
                    <a:lnTo>
                      <a:pt x="6" y="108"/>
                    </a:lnTo>
                    <a:lnTo>
                      <a:pt x="0" y="66"/>
                    </a:lnTo>
                    <a:lnTo>
                      <a:pt x="0" y="30"/>
                    </a:lnTo>
                    <a:lnTo>
                      <a:pt x="12" y="0"/>
                    </a:lnTo>
                    <a:lnTo>
                      <a:pt x="30" y="0"/>
                    </a:lnTo>
                    <a:lnTo>
                      <a:pt x="18" y="30"/>
                    </a:lnTo>
                    <a:lnTo>
                      <a:pt x="12" y="66"/>
                    </a:lnTo>
                    <a:lnTo>
                      <a:pt x="12" y="66"/>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en-US">
                  <a:ea typeface="+mn-ea"/>
                  <a:cs typeface="+mn-cs"/>
                </a:endParaRPr>
              </a:p>
            </p:txBody>
          </p:sp>
          <p:sp>
            <p:nvSpPr>
              <p:cNvPr id="51214" name="Freeform 14"/>
              <p:cNvSpPr>
                <a:spLocks/>
              </p:cNvSpPr>
              <p:nvPr/>
            </p:nvSpPr>
            <p:spPr bwMode="hidden">
              <a:xfrm>
                <a:off x="3569" y="3745"/>
                <a:ext cx="750" cy="461"/>
              </a:xfrm>
              <a:custGeom>
                <a:avLst/>
                <a:gdLst/>
                <a:ahLst/>
                <a:cxnLst>
                  <a:cxn ang="0">
                    <a:pos x="382" y="443"/>
                  </a:cxn>
                  <a:cxn ang="0">
                    <a:pos x="311" y="437"/>
                  </a:cxn>
                  <a:cxn ang="0">
                    <a:pos x="245" y="425"/>
                  </a:cxn>
                  <a:cxn ang="0">
                    <a:pos x="185" y="407"/>
                  </a:cxn>
                  <a:cxn ang="0">
                    <a:pos x="131" y="383"/>
                  </a:cxn>
                  <a:cxn ang="0">
                    <a:pos x="83" y="347"/>
                  </a:cxn>
                  <a:cxn ang="0">
                    <a:pos x="53" y="311"/>
                  </a:cxn>
                  <a:cxn ang="0">
                    <a:pos x="30" y="269"/>
                  </a:cxn>
                  <a:cxn ang="0">
                    <a:pos x="24" y="227"/>
                  </a:cxn>
                  <a:cxn ang="0">
                    <a:pos x="30" y="185"/>
                  </a:cxn>
                  <a:cxn ang="0">
                    <a:pos x="53" y="143"/>
                  </a:cxn>
                  <a:cxn ang="0">
                    <a:pos x="83" y="107"/>
                  </a:cxn>
                  <a:cxn ang="0">
                    <a:pos x="131" y="77"/>
                  </a:cxn>
                  <a:cxn ang="0">
                    <a:pos x="185" y="47"/>
                  </a:cxn>
                  <a:cxn ang="0">
                    <a:pos x="245" y="30"/>
                  </a:cxn>
                  <a:cxn ang="0">
                    <a:pos x="311" y="18"/>
                  </a:cxn>
                  <a:cxn ang="0">
                    <a:pos x="382" y="12"/>
                  </a:cxn>
                  <a:cxn ang="0">
                    <a:pos x="478" y="18"/>
                  </a:cxn>
                  <a:cxn ang="0">
                    <a:pos x="562" y="41"/>
                  </a:cxn>
                  <a:cxn ang="0">
                    <a:pos x="562" y="36"/>
                  </a:cxn>
                  <a:cxn ang="0">
                    <a:pos x="562" y="30"/>
                  </a:cxn>
                  <a:cxn ang="0">
                    <a:pos x="478" y="6"/>
                  </a:cxn>
                  <a:cxn ang="0">
                    <a:pos x="382" y="0"/>
                  </a:cxn>
                  <a:cxn ang="0">
                    <a:pos x="305" y="6"/>
                  </a:cxn>
                  <a:cxn ang="0">
                    <a:pos x="233" y="18"/>
                  </a:cxn>
                  <a:cxn ang="0">
                    <a:pos x="167" y="41"/>
                  </a:cxn>
                  <a:cxn ang="0">
                    <a:pos x="113" y="65"/>
                  </a:cxn>
                  <a:cxn ang="0">
                    <a:pos x="65" y="101"/>
                  </a:cxn>
                  <a:cxn ang="0">
                    <a:pos x="30" y="137"/>
                  </a:cxn>
                  <a:cxn ang="0">
                    <a:pos x="6" y="179"/>
                  </a:cxn>
                  <a:cxn ang="0">
                    <a:pos x="0" y="227"/>
                  </a:cxn>
                  <a:cxn ang="0">
                    <a:pos x="6" y="275"/>
                  </a:cxn>
                  <a:cxn ang="0">
                    <a:pos x="30" y="317"/>
                  </a:cxn>
                  <a:cxn ang="0">
                    <a:pos x="65" y="359"/>
                  </a:cxn>
                  <a:cxn ang="0">
                    <a:pos x="113" y="395"/>
                  </a:cxn>
                  <a:cxn ang="0">
                    <a:pos x="167" y="419"/>
                  </a:cxn>
                  <a:cxn ang="0">
                    <a:pos x="233" y="443"/>
                  </a:cxn>
                  <a:cxn ang="0">
                    <a:pos x="305" y="455"/>
                  </a:cxn>
                  <a:cxn ang="0">
                    <a:pos x="382" y="461"/>
                  </a:cxn>
                  <a:cxn ang="0">
                    <a:pos x="448" y="455"/>
                  </a:cxn>
                  <a:cxn ang="0">
                    <a:pos x="508" y="449"/>
                  </a:cxn>
                  <a:cxn ang="0">
                    <a:pos x="609" y="413"/>
                  </a:cxn>
                  <a:cxn ang="0">
                    <a:pos x="657" y="389"/>
                  </a:cxn>
                  <a:cxn ang="0">
                    <a:pos x="693" y="359"/>
                  </a:cxn>
                  <a:cxn ang="0">
                    <a:pos x="723" y="329"/>
                  </a:cxn>
                  <a:cxn ang="0">
                    <a:pos x="747" y="293"/>
                  </a:cxn>
                  <a:cxn ang="0">
                    <a:pos x="741" y="287"/>
                  </a:cxn>
                  <a:cxn ang="0">
                    <a:pos x="729" y="281"/>
                  </a:cxn>
                  <a:cxn ang="0">
                    <a:pos x="711" y="317"/>
                  </a:cxn>
                  <a:cxn ang="0">
                    <a:pos x="681" y="347"/>
                  </a:cxn>
                  <a:cxn ang="0">
                    <a:pos x="645" y="377"/>
                  </a:cxn>
                  <a:cxn ang="0">
                    <a:pos x="604" y="401"/>
                  </a:cxn>
                  <a:cxn ang="0">
                    <a:pos x="502" y="431"/>
                  </a:cxn>
                  <a:cxn ang="0">
                    <a:pos x="442" y="443"/>
                  </a:cxn>
                  <a:cxn ang="0">
                    <a:pos x="382" y="443"/>
                  </a:cxn>
                  <a:cxn ang="0">
                    <a:pos x="382" y="443"/>
                  </a:cxn>
                </a:cxnLst>
                <a:rect l="0" t="0" r="r" b="b"/>
                <a:pathLst>
                  <a:path w="747" h="461">
                    <a:moveTo>
                      <a:pt x="382" y="443"/>
                    </a:moveTo>
                    <a:lnTo>
                      <a:pt x="311" y="437"/>
                    </a:lnTo>
                    <a:lnTo>
                      <a:pt x="245" y="425"/>
                    </a:lnTo>
                    <a:lnTo>
                      <a:pt x="185" y="407"/>
                    </a:lnTo>
                    <a:lnTo>
                      <a:pt x="131" y="383"/>
                    </a:lnTo>
                    <a:lnTo>
                      <a:pt x="83" y="347"/>
                    </a:lnTo>
                    <a:lnTo>
                      <a:pt x="53" y="311"/>
                    </a:lnTo>
                    <a:lnTo>
                      <a:pt x="30" y="269"/>
                    </a:lnTo>
                    <a:lnTo>
                      <a:pt x="24" y="227"/>
                    </a:lnTo>
                    <a:lnTo>
                      <a:pt x="30" y="185"/>
                    </a:lnTo>
                    <a:lnTo>
                      <a:pt x="53" y="143"/>
                    </a:lnTo>
                    <a:lnTo>
                      <a:pt x="83" y="107"/>
                    </a:lnTo>
                    <a:lnTo>
                      <a:pt x="131" y="77"/>
                    </a:lnTo>
                    <a:lnTo>
                      <a:pt x="185" y="47"/>
                    </a:lnTo>
                    <a:lnTo>
                      <a:pt x="245" y="30"/>
                    </a:lnTo>
                    <a:lnTo>
                      <a:pt x="311" y="18"/>
                    </a:lnTo>
                    <a:lnTo>
                      <a:pt x="382" y="12"/>
                    </a:lnTo>
                    <a:lnTo>
                      <a:pt x="478" y="18"/>
                    </a:lnTo>
                    <a:lnTo>
                      <a:pt x="562" y="41"/>
                    </a:lnTo>
                    <a:lnTo>
                      <a:pt x="562" y="36"/>
                    </a:lnTo>
                    <a:lnTo>
                      <a:pt x="562" y="30"/>
                    </a:lnTo>
                    <a:lnTo>
                      <a:pt x="478" y="6"/>
                    </a:lnTo>
                    <a:lnTo>
                      <a:pt x="382" y="0"/>
                    </a:lnTo>
                    <a:lnTo>
                      <a:pt x="305" y="6"/>
                    </a:lnTo>
                    <a:lnTo>
                      <a:pt x="233" y="18"/>
                    </a:lnTo>
                    <a:lnTo>
                      <a:pt x="167" y="41"/>
                    </a:lnTo>
                    <a:lnTo>
                      <a:pt x="113" y="65"/>
                    </a:lnTo>
                    <a:lnTo>
                      <a:pt x="65" y="101"/>
                    </a:lnTo>
                    <a:lnTo>
                      <a:pt x="30" y="137"/>
                    </a:lnTo>
                    <a:lnTo>
                      <a:pt x="6" y="179"/>
                    </a:lnTo>
                    <a:lnTo>
                      <a:pt x="0" y="227"/>
                    </a:lnTo>
                    <a:lnTo>
                      <a:pt x="6" y="275"/>
                    </a:lnTo>
                    <a:lnTo>
                      <a:pt x="30" y="317"/>
                    </a:lnTo>
                    <a:lnTo>
                      <a:pt x="65" y="359"/>
                    </a:lnTo>
                    <a:lnTo>
                      <a:pt x="113" y="395"/>
                    </a:lnTo>
                    <a:lnTo>
                      <a:pt x="167" y="419"/>
                    </a:lnTo>
                    <a:lnTo>
                      <a:pt x="233" y="443"/>
                    </a:lnTo>
                    <a:lnTo>
                      <a:pt x="305" y="455"/>
                    </a:lnTo>
                    <a:lnTo>
                      <a:pt x="382" y="461"/>
                    </a:lnTo>
                    <a:lnTo>
                      <a:pt x="448" y="455"/>
                    </a:lnTo>
                    <a:lnTo>
                      <a:pt x="508" y="449"/>
                    </a:lnTo>
                    <a:lnTo>
                      <a:pt x="609" y="413"/>
                    </a:lnTo>
                    <a:lnTo>
                      <a:pt x="657" y="389"/>
                    </a:lnTo>
                    <a:lnTo>
                      <a:pt x="693" y="359"/>
                    </a:lnTo>
                    <a:lnTo>
                      <a:pt x="723" y="329"/>
                    </a:lnTo>
                    <a:lnTo>
                      <a:pt x="747" y="293"/>
                    </a:lnTo>
                    <a:lnTo>
                      <a:pt x="741" y="287"/>
                    </a:lnTo>
                    <a:lnTo>
                      <a:pt x="729" y="281"/>
                    </a:lnTo>
                    <a:lnTo>
                      <a:pt x="711" y="317"/>
                    </a:lnTo>
                    <a:lnTo>
                      <a:pt x="681" y="347"/>
                    </a:lnTo>
                    <a:lnTo>
                      <a:pt x="645" y="377"/>
                    </a:lnTo>
                    <a:lnTo>
                      <a:pt x="604" y="401"/>
                    </a:lnTo>
                    <a:lnTo>
                      <a:pt x="502" y="431"/>
                    </a:lnTo>
                    <a:lnTo>
                      <a:pt x="442" y="443"/>
                    </a:lnTo>
                    <a:lnTo>
                      <a:pt x="382" y="443"/>
                    </a:lnTo>
                    <a:lnTo>
                      <a:pt x="382" y="443"/>
                    </a:lnTo>
                    <a:close/>
                  </a:path>
                </a:pathLst>
              </a:custGeom>
              <a:gradFill rotWithShape="0">
                <a:gsLst>
                  <a:gs pos="0">
                    <a:schemeClr val="accent2"/>
                  </a:gs>
                  <a:gs pos="100000">
                    <a:schemeClr val="accent2">
                      <a:gamma/>
                      <a:shade val="90980"/>
                      <a:invGamma/>
                    </a:schemeClr>
                  </a:gs>
                </a:gsLst>
                <a:path path="rect">
                  <a:fillToRect l="50000" t="50000" r="50000" b="50000"/>
                </a:path>
              </a:gradFill>
              <a:ln w="9525">
                <a:noFill/>
                <a:round/>
                <a:headEnd/>
                <a:tailEnd/>
              </a:ln>
            </p:spPr>
            <p:txBody>
              <a:bodyPr/>
              <a:lstStyle/>
              <a:p>
                <a:pPr>
                  <a:defRPr/>
                </a:pPr>
                <a:endParaRPr lang="en-US">
                  <a:ea typeface="+mn-ea"/>
                  <a:cs typeface="+mn-cs"/>
                </a:endParaRPr>
              </a:p>
            </p:txBody>
          </p:sp>
          <p:sp>
            <p:nvSpPr>
              <p:cNvPr id="51215" name="Freeform 15"/>
              <p:cNvSpPr>
                <a:spLocks/>
              </p:cNvSpPr>
              <p:nvPr/>
            </p:nvSpPr>
            <p:spPr bwMode="hidden">
              <a:xfrm>
                <a:off x="4037" y="3721"/>
                <a:ext cx="96" cy="30"/>
              </a:xfrm>
              <a:custGeom>
                <a:avLst/>
                <a:gdLst/>
                <a:ahLst/>
                <a:cxnLst>
                  <a:cxn ang="0">
                    <a:pos x="0" y="0"/>
                  </a:cxn>
                  <a:cxn ang="0">
                    <a:pos x="0" y="12"/>
                  </a:cxn>
                  <a:cxn ang="0">
                    <a:pos x="48" y="18"/>
                  </a:cxn>
                  <a:cxn ang="0">
                    <a:pos x="96" y="30"/>
                  </a:cxn>
                  <a:cxn ang="0">
                    <a:pos x="96" y="24"/>
                  </a:cxn>
                  <a:cxn ang="0">
                    <a:pos x="96" y="18"/>
                  </a:cxn>
                  <a:cxn ang="0">
                    <a:pos x="48" y="12"/>
                  </a:cxn>
                  <a:cxn ang="0">
                    <a:pos x="0" y="0"/>
                  </a:cxn>
                  <a:cxn ang="0">
                    <a:pos x="0" y="0"/>
                  </a:cxn>
                </a:cxnLst>
                <a:rect l="0" t="0" r="r" b="b"/>
                <a:pathLst>
                  <a:path w="96" h="30">
                    <a:moveTo>
                      <a:pt x="0" y="0"/>
                    </a:moveTo>
                    <a:lnTo>
                      <a:pt x="0" y="12"/>
                    </a:lnTo>
                    <a:lnTo>
                      <a:pt x="48" y="18"/>
                    </a:lnTo>
                    <a:lnTo>
                      <a:pt x="96" y="30"/>
                    </a:lnTo>
                    <a:lnTo>
                      <a:pt x="96" y="24"/>
                    </a:lnTo>
                    <a:lnTo>
                      <a:pt x="96" y="18"/>
                    </a:lnTo>
                    <a:lnTo>
                      <a:pt x="48" y="12"/>
                    </a:lnTo>
                    <a:lnTo>
                      <a:pt x="0" y="0"/>
                    </a:lnTo>
                    <a:lnTo>
                      <a:pt x="0" y="0"/>
                    </a:lnTo>
                    <a:close/>
                  </a:path>
                </a:pathLst>
              </a:custGeom>
              <a:gradFill rotWithShape="0">
                <a:gsLst>
                  <a:gs pos="0">
                    <a:schemeClr val="accent2"/>
                  </a:gs>
                  <a:gs pos="100000">
                    <a:schemeClr val="accent2">
                      <a:gamma/>
                      <a:shade val="87843"/>
                      <a:invGamma/>
                    </a:schemeClr>
                  </a:gs>
                </a:gsLst>
                <a:lin ang="0" scaled="1"/>
              </a:gradFill>
              <a:ln w="9525">
                <a:noFill/>
                <a:round/>
                <a:headEnd/>
                <a:tailEnd/>
              </a:ln>
            </p:spPr>
            <p:txBody>
              <a:bodyPr/>
              <a:lstStyle/>
              <a:p>
                <a:pPr>
                  <a:defRPr/>
                </a:pPr>
                <a:endParaRPr lang="en-US">
                  <a:ea typeface="+mn-ea"/>
                  <a:cs typeface="+mn-cs"/>
                </a:endParaRPr>
              </a:p>
            </p:txBody>
          </p:sp>
          <p:sp>
            <p:nvSpPr>
              <p:cNvPr id="51216" name="Oval 16"/>
              <p:cNvSpPr>
                <a:spLocks noChangeArrowheads="1"/>
              </p:cNvSpPr>
              <p:nvPr/>
            </p:nvSpPr>
            <p:spPr bwMode="hidden">
              <a:xfrm>
                <a:off x="3910" y="3948"/>
                <a:ext cx="84" cy="53"/>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en-US">
                  <a:ea typeface="+mn-ea"/>
                  <a:cs typeface="+mn-cs"/>
                </a:endParaRPr>
              </a:p>
            </p:txBody>
          </p:sp>
        </p:grpSp>
        <p:grpSp>
          <p:nvGrpSpPr>
            <p:cNvPr id="1035" name="Group 17"/>
            <p:cNvGrpSpPr>
              <a:grpSpLocks/>
            </p:cNvGrpSpPr>
            <p:nvPr userDrawn="1"/>
          </p:nvGrpSpPr>
          <p:grpSpPr bwMode="auto">
            <a:xfrm>
              <a:off x="1776" y="3631"/>
              <a:ext cx="1626" cy="683"/>
              <a:chOff x="1776" y="3631"/>
              <a:chExt cx="1626" cy="683"/>
            </a:xfrm>
          </p:grpSpPr>
          <p:sp>
            <p:nvSpPr>
              <p:cNvPr id="51218" name="Oval 18"/>
              <p:cNvSpPr>
                <a:spLocks noChangeArrowheads="1"/>
              </p:cNvSpPr>
              <p:nvPr/>
            </p:nvSpPr>
            <p:spPr bwMode="hidden">
              <a:xfrm>
                <a:off x="2268" y="3934"/>
                <a:ext cx="638" cy="377"/>
              </a:xfrm>
              <a:prstGeom prst="ellipse">
                <a:avLst/>
              </a:prstGeom>
              <a:gradFill rotWithShape="0">
                <a:gsLst>
                  <a:gs pos="0">
                    <a:schemeClr val="accent2">
                      <a:gamma/>
                      <a:shade val="87843"/>
                      <a:invGamma/>
                    </a:schemeClr>
                  </a:gs>
                  <a:gs pos="100000">
                    <a:schemeClr val="accent2"/>
                  </a:gs>
                </a:gsLst>
                <a:lin ang="2700000" scaled="1"/>
              </a:gradFill>
              <a:ln w="9525">
                <a:noFill/>
                <a:round/>
                <a:headEnd/>
                <a:tailEnd/>
              </a:ln>
              <a:effectLst/>
            </p:spPr>
            <p:txBody>
              <a:bodyPr/>
              <a:lstStyle/>
              <a:p>
                <a:pPr>
                  <a:defRPr/>
                </a:pPr>
                <a:endParaRPr lang="en-US">
                  <a:ea typeface="+mn-ea"/>
                  <a:cs typeface="+mn-cs"/>
                </a:endParaRPr>
              </a:p>
            </p:txBody>
          </p:sp>
          <p:sp>
            <p:nvSpPr>
              <p:cNvPr id="51219" name="Oval 19"/>
              <p:cNvSpPr>
                <a:spLocks noChangeArrowheads="1"/>
              </p:cNvSpPr>
              <p:nvPr/>
            </p:nvSpPr>
            <p:spPr bwMode="hidden">
              <a:xfrm>
                <a:off x="2314" y="3958"/>
                <a:ext cx="543" cy="332"/>
              </a:xfrm>
              <a:prstGeom prst="ellipse">
                <a:avLst/>
              </a:prstGeom>
              <a:gradFill rotWithShape="0">
                <a:gsLst>
                  <a:gs pos="0">
                    <a:schemeClr val="accent2"/>
                  </a:gs>
                  <a:gs pos="100000">
                    <a:schemeClr val="accent2">
                      <a:gamma/>
                      <a:shade val="87843"/>
                      <a:invGamma/>
                    </a:schemeClr>
                  </a:gs>
                </a:gsLst>
                <a:lin ang="2700000" scaled="1"/>
              </a:gradFill>
              <a:ln w="9525">
                <a:noFill/>
                <a:round/>
                <a:headEnd/>
                <a:tailEnd/>
              </a:ln>
              <a:effectLst/>
            </p:spPr>
            <p:txBody>
              <a:bodyPr/>
              <a:lstStyle/>
              <a:p>
                <a:pPr>
                  <a:defRPr/>
                </a:pPr>
                <a:endParaRPr lang="en-US">
                  <a:ea typeface="+mn-ea"/>
                  <a:cs typeface="+mn-cs"/>
                </a:endParaRPr>
              </a:p>
            </p:txBody>
          </p:sp>
          <p:sp>
            <p:nvSpPr>
              <p:cNvPr id="51220" name="Oval 20"/>
              <p:cNvSpPr>
                <a:spLocks noChangeArrowheads="1"/>
              </p:cNvSpPr>
              <p:nvPr/>
            </p:nvSpPr>
            <p:spPr bwMode="hidden">
              <a:xfrm>
                <a:off x="2341" y="3979"/>
                <a:ext cx="501" cy="299"/>
              </a:xfrm>
              <a:prstGeom prst="ellipse">
                <a:avLst/>
              </a:prstGeom>
              <a:gradFill rotWithShape="0">
                <a:gsLst>
                  <a:gs pos="0">
                    <a:schemeClr val="accent2">
                      <a:gamma/>
                      <a:shade val="90980"/>
                      <a:invGamma/>
                    </a:schemeClr>
                  </a:gs>
                  <a:gs pos="100000">
                    <a:schemeClr val="accent2"/>
                  </a:gs>
                </a:gsLst>
                <a:lin ang="2700000" scaled="1"/>
              </a:gradFill>
              <a:ln w="9525">
                <a:noFill/>
                <a:round/>
                <a:headEnd/>
                <a:tailEnd/>
              </a:ln>
              <a:effectLst/>
            </p:spPr>
            <p:txBody>
              <a:bodyPr/>
              <a:lstStyle/>
              <a:p>
                <a:pPr>
                  <a:defRPr/>
                </a:pPr>
                <a:endParaRPr lang="en-US">
                  <a:ea typeface="+mn-ea"/>
                  <a:cs typeface="+mn-cs"/>
                </a:endParaRPr>
              </a:p>
            </p:txBody>
          </p:sp>
          <p:sp>
            <p:nvSpPr>
              <p:cNvPr id="51221" name="Oval 21"/>
              <p:cNvSpPr>
                <a:spLocks noChangeArrowheads="1"/>
              </p:cNvSpPr>
              <p:nvPr/>
            </p:nvSpPr>
            <p:spPr bwMode="hidden">
              <a:xfrm>
                <a:off x="2368" y="3997"/>
                <a:ext cx="444" cy="258"/>
              </a:xfrm>
              <a:prstGeom prst="ellipse">
                <a:avLst/>
              </a:prstGeom>
              <a:gradFill rotWithShape="0">
                <a:gsLst>
                  <a:gs pos="0">
                    <a:schemeClr val="accent2">
                      <a:gamma/>
                      <a:shade val="87843"/>
                      <a:invGamma/>
                    </a:schemeClr>
                  </a:gs>
                  <a:gs pos="100000">
                    <a:schemeClr val="accent2"/>
                  </a:gs>
                </a:gsLst>
                <a:lin ang="5400000" scaled="1"/>
              </a:gradFill>
              <a:ln w="9525">
                <a:noFill/>
                <a:round/>
                <a:headEnd/>
                <a:tailEnd/>
              </a:ln>
              <a:effectLst/>
            </p:spPr>
            <p:txBody>
              <a:bodyPr/>
              <a:lstStyle/>
              <a:p>
                <a:pPr>
                  <a:defRPr/>
                </a:pPr>
                <a:endParaRPr lang="en-US">
                  <a:ea typeface="+mn-ea"/>
                  <a:cs typeface="+mn-cs"/>
                </a:endParaRPr>
              </a:p>
            </p:txBody>
          </p:sp>
          <p:sp>
            <p:nvSpPr>
              <p:cNvPr id="51222" name="Oval 22"/>
              <p:cNvSpPr>
                <a:spLocks noChangeArrowheads="1"/>
              </p:cNvSpPr>
              <p:nvPr/>
            </p:nvSpPr>
            <p:spPr bwMode="hidden">
              <a:xfrm>
                <a:off x="2385" y="4005"/>
                <a:ext cx="413" cy="240"/>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en-US">
                  <a:ea typeface="+mn-ea"/>
                  <a:cs typeface="+mn-cs"/>
                </a:endParaRPr>
              </a:p>
            </p:txBody>
          </p:sp>
          <p:sp>
            <p:nvSpPr>
              <p:cNvPr id="51223" name="Oval 23"/>
              <p:cNvSpPr>
                <a:spLocks noChangeArrowheads="1"/>
              </p:cNvSpPr>
              <p:nvPr/>
            </p:nvSpPr>
            <p:spPr bwMode="hidden">
              <a:xfrm>
                <a:off x="2437" y="4026"/>
                <a:ext cx="306" cy="192"/>
              </a:xfrm>
              <a:prstGeom prst="ellipse">
                <a:avLst/>
              </a:prstGeom>
              <a:gradFill rotWithShape="0">
                <a:gsLst>
                  <a:gs pos="0">
                    <a:schemeClr val="accent2">
                      <a:gamma/>
                      <a:shade val="87843"/>
                      <a:invGamma/>
                    </a:schemeClr>
                  </a:gs>
                  <a:gs pos="100000">
                    <a:schemeClr val="accent2"/>
                  </a:gs>
                </a:gsLst>
                <a:lin ang="5400000" scaled="1"/>
              </a:gradFill>
              <a:ln w="9525">
                <a:noFill/>
                <a:round/>
                <a:headEnd/>
                <a:tailEnd/>
              </a:ln>
              <a:effectLst/>
            </p:spPr>
            <p:txBody>
              <a:bodyPr/>
              <a:lstStyle/>
              <a:p>
                <a:pPr>
                  <a:defRPr/>
                </a:pPr>
                <a:endParaRPr lang="en-US">
                  <a:ea typeface="+mn-ea"/>
                  <a:cs typeface="+mn-cs"/>
                </a:endParaRPr>
              </a:p>
            </p:txBody>
          </p:sp>
          <p:sp>
            <p:nvSpPr>
              <p:cNvPr id="51224" name="Oval 24"/>
              <p:cNvSpPr>
                <a:spLocks noChangeArrowheads="1"/>
              </p:cNvSpPr>
              <p:nvPr/>
            </p:nvSpPr>
            <p:spPr bwMode="hidden">
              <a:xfrm>
                <a:off x="2476" y="4056"/>
                <a:ext cx="227" cy="135"/>
              </a:xfrm>
              <a:prstGeom prst="ellipse">
                <a:avLst/>
              </a:prstGeom>
              <a:gradFill rotWithShape="0">
                <a:gsLst>
                  <a:gs pos="0">
                    <a:schemeClr val="accent2"/>
                  </a:gs>
                  <a:gs pos="100000">
                    <a:schemeClr val="accent2">
                      <a:gamma/>
                      <a:shade val="90980"/>
                      <a:invGamma/>
                    </a:schemeClr>
                  </a:gs>
                </a:gsLst>
                <a:lin ang="2700000" scaled="1"/>
              </a:gradFill>
              <a:ln w="9525">
                <a:noFill/>
                <a:round/>
                <a:headEnd/>
                <a:tailEnd/>
              </a:ln>
              <a:effectLst/>
            </p:spPr>
            <p:txBody>
              <a:bodyPr/>
              <a:lstStyle/>
              <a:p>
                <a:pPr>
                  <a:defRPr/>
                </a:pPr>
                <a:endParaRPr lang="en-US">
                  <a:ea typeface="+mn-ea"/>
                  <a:cs typeface="+mn-cs"/>
                </a:endParaRPr>
              </a:p>
            </p:txBody>
          </p:sp>
          <p:sp>
            <p:nvSpPr>
              <p:cNvPr id="51225" name="Oval 25"/>
              <p:cNvSpPr>
                <a:spLocks noChangeArrowheads="1"/>
              </p:cNvSpPr>
              <p:nvPr/>
            </p:nvSpPr>
            <p:spPr bwMode="hidden">
              <a:xfrm>
                <a:off x="2542" y="4097"/>
                <a:ext cx="90" cy="60"/>
              </a:xfrm>
              <a:prstGeom prst="ellipse">
                <a:avLst/>
              </a:prstGeom>
              <a:gradFill rotWithShape="0">
                <a:gsLst>
                  <a:gs pos="0">
                    <a:schemeClr val="accent2"/>
                  </a:gs>
                  <a:gs pos="100000">
                    <a:schemeClr val="accent2">
                      <a:gamma/>
                      <a:shade val="90980"/>
                      <a:invGamma/>
                    </a:schemeClr>
                  </a:gs>
                </a:gsLst>
                <a:lin ang="0" scaled="1"/>
              </a:gradFill>
              <a:ln w="9525">
                <a:noFill/>
                <a:round/>
                <a:headEnd/>
                <a:tailEnd/>
              </a:ln>
              <a:effectLst/>
            </p:spPr>
            <p:txBody>
              <a:bodyPr/>
              <a:lstStyle/>
              <a:p>
                <a:pPr>
                  <a:defRPr/>
                </a:pPr>
                <a:endParaRPr lang="en-US">
                  <a:ea typeface="+mn-ea"/>
                  <a:cs typeface="+mn-cs"/>
                </a:endParaRPr>
              </a:p>
            </p:txBody>
          </p:sp>
          <p:sp>
            <p:nvSpPr>
              <p:cNvPr id="51226" name="Freeform 26"/>
              <p:cNvSpPr>
                <a:spLocks/>
              </p:cNvSpPr>
              <p:nvPr/>
            </p:nvSpPr>
            <p:spPr bwMode="hidden">
              <a:xfrm>
                <a:off x="2585" y="3822"/>
                <a:ext cx="449" cy="186"/>
              </a:xfrm>
              <a:custGeom>
                <a:avLst/>
                <a:gdLst/>
                <a:ahLst/>
                <a:cxnLst>
                  <a:cxn ang="0">
                    <a:pos x="6" y="6"/>
                  </a:cxn>
                  <a:cxn ang="0">
                    <a:pos x="78" y="12"/>
                  </a:cxn>
                  <a:cxn ang="0">
                    <a:pos x="150" y="18"/>
                  </a:cxn>
                  <a:cxn ang="0">
                    <a:pos x="215" y="36"/>
                  </a:cxn>
                  <a:cxn ang="0">
                    <a:pos x="275" y="60"/>
                  </a:cxn>
                  <a:cxn ang="0">
                    <a:pos x="329" y="84"/>
                  </a:cxn>
                  <a:cxn ang="0">
                    <a:pos x="377" y="114"/>
                  </a:cxn>
                  <a:cxn ang="0">
                    <a:pos x="419" y="150"/>
                  </a:cxn>
                  <a:cxn ang="0">
                    <a:pos x="448" y="186"/>
                  </a:cxn>
                  <a:cxn ang="0">
                    <a:pos x="448" y="162"/>
                  </a:cxn>
                  <a:cxn ang="0">
                    <a:pos x="413" y="126"/>
                  </a:cxn>
                  <a:cxn ang="0">
                    <a:pos x="371" y="96"/>
                  </a:cxn>
                  <a:cxn ang="0">
                    <a:pos x="323" y="66"/>
                  </a:cxn>
                  <a:cxn ang="0">
                    <a:pos x="269" y="48"/>
                  </a:cxn>
                  <a:cxn ang="0">
                    <a:pos x="144" y="12"/>
                  </a:cxn>
                  <a:cxn ang="0">
                    <a:pos x="78" y="6"/>
                  </a:cxn>
                  <a:cxn ang="0">
                    <a:pos x="6" y="0"/>
                  </a:cxn>
                  <a:cxn ang="0">
                    <a:pos x="0" y="0"/>
                  </a:cxn>
                  <a:cxn ang="0">
                    <a:pos x="0" y="0"/>
                  </a:cxn>
                  <a:cxn ang="0">
                    <a:pos x="0" y="6"/>
                  </a:cxn>
                  <a:cxn ang="0">
                    <a:pos x="0" y="6"/>
                  </a:cxn>
                  <a:cxn ang="0">
                    <a:pos x="6" y="6"/>
                  </a:cxn>
                  <a:cxn ang="0">
                    <a:pos x="6" y="6"/>
                  </a:cxn>
                </a:cxnLst>
                <a:rect l="0" t="0" r="r" b="b"/>
                <a:pathLst>
                  <a:path w="448" h="186">
                    <a:moveTo>
                      <a:pt x="6" y="6"/>
                    </a:moveTo>
                    <a:lnTo>
                      <a:pt x="78" y="12"/>
                    </a:lnTo>
                    <a:lnTo>
                      <a:pt x="150" y="18"/>
                    </a:lnTo>
                    <a:lnTo>
                      <a:pt x="215" y="36"/>
                    </a:lnTo>
                    <a:lnTo>
                      <a:pt x="275" y="60"/>
                    </a:lnTo>
                    <a:lnTo>
                      <a:pt x="329" y="84"/>
                    </a:lnTo>
                    <a:lnTo>
                      <a:pt x="377" y="114"/>
                    </a:lnTo>
                    <a:lnTo>
                      <a:pt x="419" y="150"/>
                    </a:lnTo>
                    <a:lnTo>
                      <a:pt x="448" y="186"/>
                    </a:lnTo>
                    <a:lnTo>
                      <a:pt x="448" y="162"/>
                    </a:lnTo>
                    <a:lnTo>
                      <a:pt x="413" y="126"/>
                    </a:lnTo>
                    <a:lnTo>
                      <a:pt x="371" y="96"/>
                    </a:lnTo>
                    <a:lnTo>
                      <a:pt x="323" y="66"/>
                    </a:lnTo>
                    <a:lnTo>
                      <a:pt x="269" y="48"/>
                    </a:lnTo>
                    <a:lnTo>
                      <a:pt x="144" y="12"/>
                    </a:lnTo>
                    <a:lnTo>
                      <a:pt x="78" y="6"/>
                    </a:lnTo>
                    <a:lnTo>
                      <a:pt x="6" y="0"/>
                    </a:lnTo>
                    <a:lnTo>
                      <a:pt x="0" y="0"/>
                    </a:lnTo>
                    <a:lnTo>
                      <a:pt x="0" y="0"/>
                    </a:lnTo>
                    <a:lnTo>
                      <a:pt x="0" y="6"/>
                    </a:lnTo>
                    <a:lnTo>
                      <a:pt x="0" y="6"/>
                    </a:lnTo>
                    <a:lnTo>
                      <a:pt x="6" y="6"/>
                    </a:lnTo>
                    <a:lnTo>
                      <a:pt x="6" y="6"/>
                    </a:lnTo>
                    <a:close/>
                  </a:path>
                </a:pathLst>
              </a:custGeom>
              <a:gradFill rotWithShape="0">
                <a:gsLst>
                  <a:gs pos="0">
                    <a:schemeClr val="accent2">
                      <a:gamma/>
                      <a:shade val="90980"/>
                      <a:invGamma/>
                    </a:schemeClr>
                  </a:gs>
                  <a:gs pos="100000">
                    <a:schemeClr val="accent2"/>
                  </a:gs>
                </a:gsLst>
                <a:lin ang="5400000" scaled="1"/>
              </a:gradFill>
              <a:ln w="9525">
                <a:noFill/>
                <a:round/>
                <a:headEnd/>
                <a:tailEnd/>
              </a:ln>
            </p:spPr>
            <p:txBody>
              <a:bodyPr/>
              <a:lstStyle/>
              <a:p>
                <a:pPr>
                  <a:defRPr/>
                </a:pPr>
                <a:endParaRPr lang="en-US">
                  <a:ea typeface="+mn-ea"/>
                  <a:cs typeface="+mn-cs"/>
                </a:endParaRPr>
              </a:p>
            </p:txBody>
          </p:sp>
          <p:sp>
            <p:nvSpPr>
              <p:cNvPr id="51227" name="Freeform 27"/>
              <p:cNvSpPr>
                <a:spLocks/>
              </p:cNvSpPr>
              <p:nvPr/>
            </p:nvSpPr>
            <p:spPr bwMode="hidden">
              <a:xfrm>
                <a:off x="2142" y="3852"/>
                <a:ext cx="892" cy="462"/>
              </a:xfrm>
              <a:custGeom>
                <a:avLst/>
                <a:gdLst/>
                <a:ahLst/>
                <a:cxnLst>
                  <a:cxn ang="0">
                    <a:pos x="23" y="276"/>
                  </a:cxn>
                  <a:cxn ang="0">
                    <a:pos x="29" y="222"/>
                  </a:cxn>
                  <a:cxn ang="0">
                    <a:pos x="59" y="174"/>
                  </a:cxn>
                  <a:cxn ang="0">
                    <a:pos x="95" y="132"/>
                  </a:cxn>
                  <a:cxn ang="0">
                    <a:pos x="149" y="96"/>
                  </a:cxn>
                  <a:cxn ang="0">
                    <a:pos x="209" y="60"/>
                  </a:cxn>
                  <a:cxn ang="0">
                    <a:pos x="281" y="36"/>
                  </a:cxn>
                  <a:cxn ang="0">
                    <a:pos x="364" y="24"/>
                  </a:cxn>
                  <a:cxn ang="0">
                    <a:pos x="448" y="18"/>
                  </a:cxn>
                  <a:cxn ang="0">
                    <a:pos x="532" y="24"/>
                  </a:cxn>
                  <a:cxn ang="0">
                    <a:pos x="609" y="36"/>
                  </a:cxn>
                  <a:cxn ang="0">
                    <a:pos x="681" y="60"/>
                  </a:cxn>
                  <a:cxn ang="0">
                    <a:pos x="741" y="96"/>
                  </a:cxn>
                  <a:cxn ang="0">
                    <a:pos x="795" y="132"/>
                  </a:cxn>
                  <a:cxn ang="0">
                    <a:pos x="831" y="174"/>
                  </a:cxn>
                  <a:cxn ang="0">
                    <a:pos x="861" y="222"/>
                  </a:cxn>
                  <a:cxn ang="0">
                    <a:pos x="867" y="276"/>
                  </a:cxn>
                  <a:cxn ang="0">
                    <a:pos x="855" y="330"/>
                  </a:cxn>
                  <a:cxn ang="0">
                    <a:pos x="831" y="378"/>
                  </a:cxn>
                  <a:cxn ang="0">
                    <a:pos x="783" y="426"/>
                  </a:cxn>
                  <a:cxn ang="0">
                    <a:pos x="723" y="462"/>
                  </a:cxn>
                  <a:cxn ang="0">
                    <a:pos x="765" y="462"/>
                  </a:cxn>
                  <a:cxn ang="0">
                    <a:pos x="819" y="426"/>
                  </a:cxn>
                  <a:cxn ang="0">
                    <a:pos x="855" y="378"/>
                  </a:cxn>
                  <a:cxn ang="0">
                    <a:pos x="884" y="330"/>
                  </a:cxn>
                  <a:cxn ang="0">
                    <a:pos x="890" y="276"/>
                  </a:cxn>
                  <a:cxn ang="0">
                    <a:pos x="884" y="222"/>
                  </a:cxn>
                  <a:cxn ang="0">
                    <a:pos x="855" y="168"/>
                  </a:cxn>
                  <a:cxn ang="0">
                    <a:pos x="813" y="120"/>
                  </a:cxn>
                  <a:cxn ang="0">
                    <a:pos x="759" y="84"/>
                  </a:cxn>
                  <a:cxn ang="0">
                    <a:pos x="693" y="48"/>
                  </a:cxn>
                  <a:cxn ang="0">
                    <a:pos x="621" y="24"/>
                  </a:cxn>
                  <a:cxn ang="0">
                    <a:pos x="538" y="6"/>
                  </a:cxn>
                  <a:cxn ang="0">
                    <a:pos x="448" y="0"/>
                  </a:cxn>
                  <a:cxn ang="0">
                    <a:pos x="358" y="6"/>
                  </a:cxn>
                  <a:cxn ang="0">
                    <a:pos x="275" y="24"/>
                  </a:cxn>
                  <a:cxn ang="0">
                    <a:pos x="197" y="48"/>
                  </a:cxn>
                  <a:cxn ang="0">
                    <a:pos x="131" y="84"/>
                  </a:cxn>
                  <a:cxn ang="0">
                    <a:pos x="77" y="120"/>
                  </a:cxn>
                  <a:cxn ang="0">
                    <a:pos x="35" y="168"/>
                  </a:cxn>
                  <a:cxn ang="0">
                    <a:pos x="12" y="222"/>
                  </a:cxn>
                  <a:cxn ang="0">
                    <a:pos x="0" y="276"/>
                  </a:cxn>
                  <a:cxn ang="0">
                    <a:pos x="6" y="330"/>
                  </a:cxn>
                  <a:cxn ang="0">
                    <a:pos x="35" y="378"/>
                  </a:cxn>
                  <a:cxn ang="0">
                    <a:pos x="71" y="426"/>
                  </a:cxn>
                  <a:cxn ang="0">
                    <a:pos x="125" y="462"/>
                  </a:cxn>
                  <a:cxn ang="0">
                    <a:pos x="167" y="462"/>
                  </a:cxn>
                  <a:cxn ang="0">
                    <a:pos x="107" y="426"/>
                  </a:cxn>
                  <a:cxn ang="0">
                    <a:pos x="59" y="378"/>
                  </a:cxn>
                  <a:cxn ang="0">
                    <a:pos x="35" y="330"/>
                  </a:cxn>
                  <a:cxn ang="0">
                    <a:pos x="23" y="276"/>
                  </a:cxn>
                  <a:cxn ang="0">
                    <a:pos x="23" y="276"/>
                  </a:cxn>
                </a:cxnLst>
                <a:rect l="0" t="0" r="r" b="b"/>
                <a:pathLst>
                  <a:path w="890" h="462">
                    <a:moveTo>
                      <a:pt x="23" y="276"/>
                    </a:moveTo>
                    <a:lnTo>
                      <a:pt x="29" y="222"/>
                    </a:lnTo>
                    <a:lnTo>
                      <a:pt x="59" y="174"/>
                    </a:lnTo>
                    <a:lnTo>
                      <a:pt x="95" y="132"/>
                    </a:lnTo>
                    <a:lnTo>
                      <a:pt x="149" y="96"/>
                    </a:lnTo>
                    <a:lnTo>
                      <a:pt x="209" y="60"/>
                    </a:lnTo>
                    <a:lnTo>
                      <a:pt x="281" y="36"/>
                    </a:lnTo>
                    <a:lnTo>
                      <a:pt x="364" y="24"/>
                    </a:lnTo>
                    <a:lnTo>
                      <a:pt x="448" y="18"/>
                    </a:lnTo>
                    <a:lnTo>
                      <a:pt x="532" y="24"/>
                    </a:lnTo>
                    <a:lnTo>
                      <a:pt x="609" y="36"/>
                    </a:lnTo>
                    <a:lnTo>
                      <a:pt x="681" y="60"/>
                    </a:lnTo>
                    <a:lnTo>
                      <a:pt x="741" y="96"/>
                    </a:lnTo>
                    <a:lnTo>
                      <a:pt x="795" y="132"/>
                    </a:lnTo>
                    <a:lnTo>
                      <a:pt x="831" y="174"/>
                    </a:lnTo>
                    <a:lnTo>
                      <a:pt x="861" y="222"/>
                    </a:lnTo>
                    <a:lnTo>
                      <a:pt x="867" y="276"/>
                    </a:lnTo>
                    <a:lnTo>
                      <a:pt x="855" y="330"/>
                    </a:lnTo>
                    <a:lnTo>
                      <a:pt x="831" y="378"/>
                    </a:lnTo>
                    <a:lnTo>
                      <a:pt x="783" y="426"/>
                    </a:lnTo>
                    <a:lnTo>
                      <a:pt x="723" y="462"/>
                    </a:lnTo>
                    <a:lnTo>
                      <a:pt x="765" y="462"/>
                    </a:lnTo>
                    <a:lnTo>
                      <a:pt x="819" y="426"/>
                    </a:lnTo>
                    <a:lnTo>
                      <a:pt x="855" y="378"/>
                    </a:lnTo>
                    <a:lnTo>
                      <a:pt x="884" y="330"/>
                    </a:lnTo>
                    <a:lnTo>
                      <a:pt x="890" y="276"/>
                    </a:lnTo>
                    <a:lnTo>
                      <a:pt x="884" y="222"/>
                    </a:lnTo>
                    <a:lnTo>
                      <a:pt x="855" y="168"/>
                    </a:lnTo>
                    <a:lnTo>
                      <a:pt x="813" y="120"/>
                    </a:lnTo>
                    <a:lnTo>
                      <a:pt x="759" y="84"/>
                    </a:lnTo>
                    <a:lnTo>
                      <a:pt x="693" y="48"/>
                    </a:lnTo>
                    <a:lnTo>
                      <a:pt x="621" y="24"/>
                    </a:lnTo>
                    <a:lnTo>
                      <a:pt x="538" y="6"/>
                    </a:lnTo>
                    <a:lnTo>
                      <a:pt x="448" y="0"/>
                    </a:lnTo>
                    <a:lnTo>
                      <a:pt x="358" y="6"/>
                    </a:lnTo>
                    <a:lnTo>
                      <a:pt x="275" y="24"/>
                    </a:lnTo>
                    <a:lnTo>
                      <a:pt x="197" y="48"/>
                    </a:lnTo>
                    <a:lnTo>
                      <a:pt x="131" y="84"/>
                    </a:lnTo>
                    <a:lnTo>
                      <a:pt x="77" y="120"/>
                    </a:lnTo>
                    <a:lnTo>
                      <a:pt x="35" y="168"/>
                    </a:lnTo>
                    <a:lnTo>
                      <a:pt x="12" y="222"/>
                    </a:lnTo>
                    <a:lnTo>
                      <a:pt x="0" y="276"/>
                    </a:lnTo>
                    <a:lnTo>
                      <a:pt x="6" y="330"/>
                    </a:lnTo>
                    <a:lnTo>
                      <a:pt x="35" y="378"/>
                    </a:lnTo>
                    <a:lnTo>
                      <a:pt x="71" y="426"/>
                    </a:lnTo>
                    <a:lnTo>
                      <a:pt x="125" y="462"/>
                    </a:lnTo>
                    <a:lnTo>
                      <a:pt x="167" y="462"/>
                    </a:lnTo>
                    <a:lnTo>
                      <a:pt x="107" y="426"/>
                    </a:lnTo>
                    <a:lnTo>
                      <a:pt x="59" y="378"/>
                    </a:lnTo>
                    <a:lnTo>
                      <a:pt x="35" y="330"/>
                    </a:lnTo>
                    <a:lnTo>
                      <a:pt x="23" y="276"/>
                    </a:lnTo>
                    <a:lnTo>
                      <a:pt x="23" y="276"/>
                    </a:lnTo>
                    <a:close/>
                  </a:path>
                </a:pathLst>
              </a:custGeom>
              <a:gradFill rotWithShape="0">
                <a:gsLst>
                  <a:gs pos="0">
                    <a:schemeClr val="accent2"/>
                  </a:gs>
                  <a:gs pos="100000">
                    <a:schemeClr val="accent2">
                      <a:gamma/>
                      <a:shade val="84706"/>
                      <a:invGamma/>
                    </a:schemeClr>
                  </a:gs>
                </a:gsLst>
                <a:lin ang="2700000" scaled="1"/>
              </a:gradFill>
              <a:ln w="9525">
                <a:noFill/>
                <a:round/>
                <a:headEnd/>
                <a:tailEnd/>
              </a:ln>
            </p:spPr>
            <p:txBody>
              <a:bodyPr/>
              <a:lstStyle/>
              <a:p>
                <a:pPr>
                  <a:defRPr/>
                </a:pPr>
                <a:endParaRPr lang="en-US">
                  <a:ea typeface="+mn-ea"/>
                  <a:cs typeface="+mn-cs"/>
                </a:endParaRPr>
              </a:p>
            </p:txBody>
          </p:sp>
          <p:sp>
            <p:nvSpPr>
              <p:cNvPr id="51228" name="Freeform 28"/>
              <p:cNvSpPr>
                <a:spLocks/>
              </p:cNvSpPr>
              <p:nvPr/>
            </p:nvSpPr>
            <p:spPr bwMode="hidden">
              <a:xfrm>
                <a:off x="2082" y="3828"/>
                <a:ext cx="407" cy="486"/>
              </a:xfrm>
              <a:custGeom>
                <a:avLst/>
                <a:gdLst/>
                <a:ahLst/>
                <a:cxnLst>
                  <a:cxn ang="0">
                    <a:pos x="18" y="300"/>
                  </a:cxn>
                  <a:cxn ang="0">
                    <a:pos x="24" y="246"/>
                  </a:cxn>
                  <a:cxn ang="0">
                    <a:pos x="48" y="198"/>
                  </a:cxn>
                  <a:cxn ang="0">
                    <a:pos x="83" y="150"/>
                  </a:cxn>
                  <a:cxn ang="0">
                    <a:pos x="131" y="108"/>
                  </a:cxn>
                  <a:cxn ang="0">
                    <a:pos x="185" y="72"/>
                  </a:cxn>
                  <a:cxn ang="0">
                    <a:pos x="251" y="42"/>
                  </a:cxn>
                  <a:cxn ang="0">
                    <a:pos x="329" y="24"/>
                  </a:cxn>
                  <a:cxn ang="0">
                    <a:pos x="406" y="6"/>
                  </a:cxn>
                  <a:cxn ang="0">
                    <a:pos x="406" y="0"/>
                  </a:cxn>
                  <a:cxn ang="0">
                    <a:pos x="323" y="12"/>
                  </a:cxn>
                  <a:cxn ang="0">
                    <a:pos x="245" y="36"/>
                  </a:cxn>
                  <a:cxn ang="0">
                    <a:pos x="179" y="66"/>
                  </a:cxn>
                  <a:cxn ang="0">
                    <a:pos x="119" y="102"/>
                  </a:cxn>
                  <a:cxn ang="0">
                    <a:pos x="72" y="144"/>
                  </a:cxn>
                  <a:cxn ang="0">
                    <a:pos x="30" y="192"/>
                  </a:cxn>
                  <a:cxn ang="0">
                    <a:pos x="6" y="246"/>
                  </a:cxn>
                  <a:cxn ang="0">
                    <a:pos x="0" y="300"/>
                  </a:cxn>
                  <a:cxn ang="0">
                    <a:pos x="6" y="348"/>
                  </a:cxn>
                  <a:cxn ang="0">
                    <a:pos x="30" y="396"/>
                  </a:cxn>
                  <a:cxn ang="0">
                    <a:pos x="66" y="444"/>
                  </a:cxn>
                  <a:cxn ang="0">
                    <a:pos x="107" y="486"/>
                  </a:cxn>
                  <a:cxn ang="0">
                    <a:pos x="131" y="486"/>
                  </a:cxn>
                  <a:cxn ang="0">
                    <a:pos x="83" y="450"/>
                  </a:cxn>
                  <a:cxn ang="0">
                    <a:pos x="48" y="402"/>
                  </a:cxn>
                  <a:cxn ang="0">
                    <a:pos x="24" y="354"/>
                  </a:cxn>
                  <a:cxn ang="0">
                    <a:pos x="18" y="300"/>
                  </a:cxn>
                  <a:cxn ang="0">
                    <a:pos x="18" y="300"/>
                  </a:cxn>
                </a:cxnLst>
                <a:rect l="0" t="0" r="r" b="b"/>
                <a:pathLst>
                  <a:path w="406" h="486">
                    <a:moveTo>
                      <a:pt x="18" y="300"/>
                    </a:moveTo>
                    <a:lnTo>
                      <a:pt x="24" y="246"/>
                    </a:lnTo>
                    <a:lnTo>
                      <a:pt x="48" y="198"/>
                    </a:lnTo>
                    <a:lnTo>
                      <a:pt x="83" y="150"/>
                    </a:lnTo>
                    <a:lnTo>
                      <a:pt x="131" y="108"/>
                    </a:lnTo>
                    <a:lnTo>
                      <a:pt x="185" y="72"/>
                    </a:lnTo>
                    <a:lnTo>
                      <a:pt x="251" y="42"/>
                    </a:lnTo>
                    <a:lnTo>
                      <a:pt x="329" y="24"/>
                    </a:lnTo>
                    <a:lnTo>
                      <a:pt x="406" y="6"/>
                    </a:lnTo>
                    <a:lnTo>
                      <a:pt x="406" y="0"/>
                    </a:lnTo>
                    <a:lnTo>
                      <a:pt x="323" y="12"/>
                    </a:lnTo>
                    <a:lnTo>
                      <a:pt x="245" y="36"/>
                    </a:lnTo>
                    <a:lnTo>
                      <a:pt x="179" y="66"/>
                    </a:lnTo>
                    <a:lnTo>
                      <a:pt x="119" y="102"/>
                    </a:lnTo>
                    <a:lnTo>
                      <a:pt x="72" y="144"/>
                    </a:lnTo>
                    <a:lnTo>
                      <a:pt x="30" y="192"/>
                    </a:lnTo>
                    <a:lnTo>
                      <a:pt x="6" y="246"/>
                    </a:lnTo>
                    <a:lnTo>
                      <a:pt x="0" y="300"/>
                    </a:lnTo>
                    <a:lnTo>
                      <a:pt x="6" y="348"/>
                    </a:lnTo>
                    <a:lnTo>
                      <a:pt x="30" y="396"/>
                    </a:lnTo>
                    <a:lnTo>
                      <a:pt x="66" y="444"/>
                    </a:lnTo>
                    <a:lnTo>
                      <a:pt x="107" y="486"/>
                    </a:lnTo>
                    <a:lnTo>
                      <a:pt x="131" y="486"/>
                    </a:lnTo>
                    <a:lnTo>
                      <a:pt x="83" y="450"/>
                    </a:lnTo>
                    <a:lnTo>
                      <a:pt x="48" y="402"/>
                    </a:lnTo>
                    <a:lnTo>
                      <a:pt x="24" y="354"/>
                    </a:lnTo>
                    <a:lnTo>
                      <a:pt x="18" y="300"/>
                    </a:lnTo>
                    <a:lnTo>
                      <a:pt x="18" y="300"/>
                    </a:lnTo>
                    <a:close/>
                  </a:path>
                </a:pathLst>
              </a:custGeom>
              <a:gradFill rotWithShape="0">
                <a:gsLst>
                  <a:gs pos="0">
                    <a:schemeClr val="accent2"/>
                  </a:gs>
                  <a:gs pos="100000">
                    <a:schemeClr val="accent2">
                      <a:gamma/>
                      <a:shade val="90980"/>
                      <a:invGamma/>
                    </a:schemeClr>
                  </a:gs>
                </a:gsLst>
                <a:lin ang="0" scaled="1"/>
              </a:gradFill>
              <a:ln w="9525">
                <a:noFill/>
                <a:round/>
                <a:headEnd/>
                <a:tailEnd/>
              </a:ln>
            </p:spPr>
            <p:txBody>
              <a:bodyPr/>
              <a:lstStyle/>
              <a:p>
                <a:pPr>
                  <a:defRPr/>
                </a:pPr>
                <a:endParaRPr lang="en-US">
                  <a:ea typeface="+mn-ea"/>
                  <a:cs typeface="+mn-cs"/>
                </a:endParaRPr>
              </a:p>
            </p:txBody>
          </p:sp>
          <p:sp>
            <p:nvSpPr>
              <p:cNvPr id="51229" name="Freeform 29"/>
              <p:cNvSpPr>
                <a:spLocks/>
              </p:cNvSpPr>
              <p:nvPr/>
            </p:nvSpPr>
            <p:spPr bwMode="hidden">
              <a:xfrm>
                <a:off x="2987" y="4044"/>
                <a:ext cx="108" cy="252"/>
              </a:xfrm>
              <a:custGeom>
                <a:avLst/>
                <a:gdLst/>
                <a:ahLst/>
                <a:cxnLst>
                  <a:cxn ang="0">
                    <a:pos x="89" y="84"/>
                  </a:cxn>
                  <a:cxn ang="0">
                    <a:pos x="83" y="132"/>
                  </a:cxn>
                  <a:cxn ang="0">
                    <a:pos x="65" y="174"/>
                  </a:cxn>
                  <a:cxn ang="0">
                    <a:pos x="36" y="216"/>
                  </a:cxn>
                  <a:cxn ang="0">
                    <a:pos x="0" y="252"/>
                  </a:cxn>
                  <a:cxn ang="0">
                    <a:pos x="18" y="252"/>
                  </a:cxn>
                  <a:cxn ang="0">
                    <a:pos x="53" y="216"/>
                  </a:cxn>
                  <a:cxn ang="0">
                    <a:pos x="83" y="174"/>
                  </a:cxn>
                  <a:cxn ang="0">
                    <a:pos x="101" y="132"/>
                  </a:cxn>
                  <a:cxn ang="0">
                    <a:pos x="107" y="84"/>
                  </a:cxn>
                  <a:cxn ang="0">
                    <a:pos x="101" y="42"/>
                  </a:cxn>
                  <a:cxn ang="0">
                    <a:pos x="89" y="0"/>
                  </a:cxn>
                  <a:cxn ang="0">
                    <a:pos x="65" y="0"/>
                  </a:cxn>
                  <a:cxn ang="0">
                    <a:pos x="83" y="42"/>
                  </a:cxn>
                  <a:cxn ang="0">
                    <a:pos x="89" y="84"/>
                  </a:cxn>
                  <a:cxn ang="0">
                    <a:pos x="89" y="84"/>
                  </a:cxn>
                </a:cxnLst>
                <a:rect l="0" t="0" r="r" b="b"/>
                <a:pathLst>
                  <a:path w="107" h="252">
                    <a:moveTo>
                      <a:pt x="89" y="84"/>
                    </a:moveTo>
                    <a:lnTo>
                      <a:pt x="83" y="132"/>
                    </a:lnTo>
                    <a:lnTo>
                      <a:pt x="65" y="174"/>
                    </a:lnTo>
                    <a:lnTo>
                      <a:pt x="36" y="216"/>
                    </a:lnTo>
                    <a:lnTo>
                      <a:pt x="0" y="252"/>
                    </a:lnTo>
                    <a:lnTo>
                      <a:pt x="18" y="252"/>
                    </a:lnTo>
                    <a:lnTo>
                      <a:pt x="53" y="216"/>
                    </a:lnTo>
                    <a:lnTo>
                      <a:pt x="83" y="174"/>
                    </a:lnTo>
                    <a:lnTo>
                      <a:pt x="101" y="132"/>
                    </a:lnTo>
                    <a:lnTo>
                      <a:pt x="107" y="84"/>
                    </a:lnTo>
                    <a:lnTo>
                      <a:pt x="101" y="42"/>
                    </a:lnTo>
                    <a:lnTo>
                      <a:pt x="89" y="0"/>
                    </a:lnTo>
                    <a:lnTo>
                      <a:pt x="65" y="0"/>
                    </a:lnTo>
                    <a:lnTo>
                      <a:pt x="83" y="42"/>
                    </a:lnTo>
                    <a:lnTo>
                      <a:pt x="89" y="84"/>
                    </a:lnTo>
                    <a:lnTo>
                      <a:pt x="89" y="84"/>
                    </a:lnTo>
                    <a:close/>
                  </a:path>
                </a:pathLst>
              </a:custGeom>
              <a:gradFill rotWithShape="0">
                <a:gsLst>
                  <a:gs pos="0">
                    <a:schemeClr val="accent2"/>
                  </a:gs>
                  <a:gs pos="100000">
                    <a:schemeClr val="accent2">
                      <a:gamma/>
                      <a:shade val="81961"/>
                      <a:invGamma/>
                    </a:schemeClr>
                  </a:gs>
                </a:gsLst>
                <a:lin ang="5400000" scaled="1"/>
              </a:gradFill>
              <a:ln w="9525">
                <a:noFill/>
                <a:round/>
                <a:headEnd/>
                <a:tailEnd/>
              </a:ln>
            </p:spPr>
            <p:txBody>
              <a:bodyPr/>
              <a:lstStyle/>
              <a:p>
                <a:pPr>
                  <a:defRPr/>
                </a:pPr>
                <a:endParaRPr lang="en-US">
                  <a:ea typeface="+mn-ea"/>
                  <a:cs typeface="+mn-cs"/>
                </a:endParaRPr>
              </a:p>
            </p:txBody>
          </p:sp>
          <p:sp>
            <p:nvSpPr>
              <p:cNvPr id="1079" name="Freeform 30"/>
              <p:cNvSpPr>
                <a:spLocks/>
              </p:cNvSpPr>
              <p:nvPr/>
            </p:nvSpPr>
            <p:spPr bwMode="hidden">
              <a:xfrm>
                <a:off x="2068" y="3685"/>
                <a:ext cx="835" cy="150"/>
              </a:xfrm>
              <a:custGeom>
                <a:avLst/>
                <a:gdLst>
                  <a:gd name="T0" fmla="*/ 518 w 835"/>
                  <a:gd name="T1" fmla="*/ 18 h 150"/>
                  <a:gd name="T2" fmla="*/ 597 w 835"/>
                  <a:gd name="T3" fmla="*/ 24 h 150"/>
                  <a:gd name="T4" fmla="*/ 682 w 835"/>
                  <a:gd name="T5" fmla="*/ 30 h 150"/>
                  <a:gd name="T6" fmla="*/ 755 w 835"/>
                  <a:gd name="T7" fmla="*/ 42 h 150"/>
                  <a:gd name="T8" fmla="*/ 828 w 835"/>
                  <a:gd name="T9" fmla="*/ 60 h 150"/>
                  <a:gd name="T10" fmla="*/ 835 w 835"/>
                  <a:gd name="T11" fmla="*/ 42 h 150"/>
                  <a:gd name="T12" fmla="*/ 761 w 835"/>
                  <a:gd name="T13" fmla="*/ 24 h 150"/>
                  <a:gd name="T14" fmla="*/ 688 w 835"/>
                  <a:gd name="T15" fmla="*/ 12 h 150"/>
                  <a:gd name="T16" fmla="*/ 603 w 835"/>
                  <a:gd name="T17" fmla="*/ 6 h 150"/>
                  <a:gd name="T18" fmla="*/ 518 w 835"/>
                  <a:gd name="T19" fmla="*/ 0 h 150"/>
                  <a:gd name="T20" fmla="*/ 372 w 835"/>
                  <a:gd name="T21" fmla="*/ 12 h 150"/>
                  <a:gd name="T22" fmla="*/ 232 w 835"/>
                  <a:gd name="T23" fmla="*/ 36 h 150"/>
                  <a:gd name="T24" fmla="*/ 110 w 835"/>
                  <a:gd name="T25" fmla="*/ 78 h 150"/>
                  <a:gd name="T26" fmla="*/ 0 w 835"/>
                  <a:gd name="T27" fmla="*/ 132 h 150"/>
                  <a:gd name="T28" fmla="*/ 19 w 835"/>
                  <a:gd name="T29" fmla="*/ 150 h 150"/>
                  <a:gd name="T30" fmla="*/ 122 w 835"/>
                  <a:gd name="T31" fmla="*/ 96 h 150"/>
                  <a:gd name="T32" fmla="*/ 244 w 835"/>
                  <a:gd name="T33" fmla="*/ 54 h 150"/>
                  <a:gd name="T34" fmla="*/ 378 w 835"/>
                  <a:gd name="T35" fmla="*/ 30 h 150"/>
                  <a:gd name="T36" fmla="*/ 518 w 835"/>
                  <a:gd name="T37" fmla="*/ 18 h 150"/>
                  <a:gd name="T38" fmla="*/ 518 w 835"/>
                  <a:gd name="T39" fmla="*/ 18 h 15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835" h="150">
                    <a:moveTo>
                      <a:pt x="518" y="18"/>
                    </a:moveTo>
                    <a:lnTo>
                      <a:pt x="597" y="24"/>
                    </a:lnTo>
                    <a:lnTo>
                      <a:pt x="682" y="30"/>
                    </a:lnTo>
                    <a:lnTo>
                      <a:pt x="755" y="42"/>
                    </a:lnTo>
                    <a:lnTo>
                      <a:pt x="828" y="60"/>
                    </a:lnTo>
                    <a:lnTo>
                      <a:pt x="835" y="42"/>
                    </a:lnTo>
                    <a:lnTo>
                      <a:pt x="761" y="24"/>
                    </a:lnTo>
                    <a:lnTo>
                      <a:pt x="688" y="12"/>
                    </a:lnTo>
                    <a:lnTo>
                      <a:pt x="603" y="6"/>
                    </a:lnTo>
                    <a:lnTo>
                      <a:pt x="518" y="0"/>
                    </a:lnTo>
                    <a:lnTo>
                      <a:pt x="372" y="12"/>
                    </a:lnTo>
                    <a:lnTo>
                      <a:pt x="232" y="36"/>
                    </a:lnTo>
                    <a:lnTo>
                      <a:pt x="110" y="78"/>
                    </a:lnTo>
                    <a:lnTo>
                      <a:pt x="0" y="132"/>
                    </a:lnTo>
                    <a:lnTo>
                      <a:pt x="19" y="150"/>
                    </a:lnTo>
                    <a:lnTo>
                      <a:pt x="122" y="96"/>
                    </a:lnTo>
                    <a:lnTo>
                      <a:pt x="244" y="54"/>
                    </a:lnTo>
                    <a:lnTo>
                      <a:pt x="378" y="30"/>
                    </a:lnTo>
                    <a:lnTo>
                      <a:pt x="518" y="1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80" name="Freeform 31"/>
              <p:cNvSpPr>
                <a:spLocks/>
              </p:cNvSpPr>
              <p:nvPr/>
            </p:nvSpPr>
            <p:spPr bwMode="hidden">
              <a:xfrm>
                <a:off x="1867" y="3853"/>
                <a:ext cx="171" cy="461"/>
              </a:xfrm>
              <a:custGeom>
                <a:avLst/>
                <a:gdLst>
                  <a:gd name="T0" fmla="*/ 31 w 171"/>
                  <a:gd name="T1" fmla="*/ 263 h 461"/>
                  <a:gd name="T2" fmla="*/ 43 w 171"/>
                  <a:gd name="T3" fmla="*/ 191 h 461"/>
                  <a:gd name="T4" fmla="*/ 67 w 171"/>
                  <a:gd name="T5" fmla="*/ 131 h 461"/>
                  <a:gd name="T6" fmla="*/ 116 w 171"/>
                  <a:gd name="T7" fmla="*/ 72 h 461"/>
                  <a:gd name="T8" fmla="*/ 171 w 171"/>
                  <a:gd name="T9" fmla="*/ 18 h 461"/>
                  <a:gd name="T10" fmla="*/ 153 w 171"/>
                  <a:gd name="T11" fmla="*/ 0 h 461"/>
                  <a:gd name="T12" fmla="*/ 86 w 171"/>
                  <a:gd name="T13" fmla="*/ 60 h 461"/>
                  <a:gd name="T14" fmla="*/ 43 w 171"/>
                  <a:gd name="T15" fmla="*/ 120 h 461"/>
                  <a:gd name="T16" fmla="*/ 13 w 171"/>
                  <a:gd name="T17" fmla="*/ 191 h 461"/>
                  <a:gd name="T18" fmla="*/ 0 w 171"/>
                  <a:gd name="T19" fmla="*/ 263 h 461"/>
                  <a:gd name="T20" fmla="*/ 6 w 171"/>
                  <a:gd name="T21" fmla="*/ 317 h 461"/>
                  <a:gd name="T22" fmla="*/ 25 w 171"/>
                  <a:gd name="T23" fmla="*/ 365 h 461"/>
                  <a:gd name="T24" fmla="*/ 49 w 171"/>
                  <a:gd name="T25" fmla="*/ 413 h 461"/>
                  <a:gd name="T26" fmla="*/ 86 w 171"/>
                  <a:gd name="T27" fmla="*/ 461 h 461"/>
                  <a:gd name="T28" fmla="*/ 122 w 171"/>
                  <a:gd name="T29" fmla="*/ 461 h 461"/>
                  <a:gd name="T30" fmla="*/ 86 w 171"/>
                  <a:gd name="T31" fmla="*/ 413 h 461"/>
                  <a:gd name="T32" fmla="*/ 55 w 171"/>
                  <a:gd name="T33" fmla="*/ 365 h 461"/>
                  <a:gd name="T34" fmla="*/ 37 w 171"/>
                  <a:gd name="T35" fmla="*/ 317 h 461"/>
                  <a:gd name="T36" fmla="*/ 31 w 171"/>
                  <a:gd name="T37" fmla="*/ 263 h 461"/>
                  <a:gd name="T38" fmla="*/ 31 w 171"/>
                  <a:gd name="T39" fmla="*/ 263 h 46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71" h="461">
                    <a:moveTo>
                      <a:pt x="31" y="263"/>
                    </a:moveTo>
                    <a:lnTo>
                      <a:pt x="43" y="191"/>
                    </a:lnTo>
                    <a:lnTo>
                      <a:pt x="67" y="131"/>
                    </a:lnTo>
                    <a:lnTo>
                      <a:pt x="116" y="72"/>
                    </a:lnTo>
                    <a:lnTo>
                      <a:pt x="171" y="18"/>
                    </a:lnTo>
                    <a:lnTo>
                      <a:pt x="153" y="0"/>
                    </a:lnTo>
                    <a:lnTo>
                      <a:pt x="86" y="60"/>
                    </a:lnTo>
                    <a:lnTo>
                      <a:pt x="43" y="120"/>
                    </a:lnTo>
                    <a:lnTo>
                      <a:pt x="13" y="191"/>
                    </a:lnTo>
                    <a:lnTo>
                      <a:pt x="0" y="263"/>
                    </a:lnTo>
                    <a:lnTo>
                      <a:pt x="6" y="317"/>
                    </a:lnTo>
                    <a:lnTo>
                      <a:pt x="25" y="365"/>
                    </a:lnTo>
                    <a:lnTo>
                      <a:pt x="49" y="413"/>
                    </a:lnTo>
                    <a:lnTo>
                      <a:pt x="86" y="461"/>
                    </a:lnTo>
                    <a:lnTo>
                      <a:pt x="122" y="461"/>
                    </a:lnTo>
                    <a:lnTo>
                      <a:pt x="86" y="413"/>
                    </a:lnTo>
                    <a:lnTo>
                      <a:pt x="55" y="365"/>
                    </a:lnTo>
                    <a:lnTo>
                      <a:pt x="37" y="317"/>
                    </a:lnTo>
                    <a:lnTo>
                      <a:pt x="31" y="263"/>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1232" name="Freeform 32"/>
              <p:cNvSpPr>
                <a:spLocks/>
              </p:cNvSpPr>
              <p:nvPr/>
            </p:nvSpPr>
            <p:spPr bwMode="hidden">
              <a:xfrm>
                <a:off x="2951" y="3751"/>
                <a:ext cx="360" cy="563"/>
              </a:xfrm>
              <a:custGeom>
                <a:avLst/>
                <a:gdLst/>
                <a:ahLst/>
                <a:cxnLst>
                  <a:cxn ang="0">
                    <a:pos x="360" y="365"/>
                  </a:cxn>
                  <a:cxn ang="0">
                    <a:pos x="353" y="305"/>
                  </a:cxn>
                  <a:cxn ang="0">
                    <a:pos x="335" y="251"/>
                  </a:cxn>
                  <a:cxn ang="0">
                    <a:pos x="305" y="204"/>
                  </a:cxn>
                  <a:cxn ang="0">
                    <a:pos x="262" y="156"/>
                  </a:cxn>
                  <a:cxn ang="0">
                    <a:pos x="213" y="108"/>
                  </a:cxn>
                  <a:cxn ang="0">
                    <a:pos x="159" y="66"/>
                  </a:cxn>
                  <a:cxn ang="0">
                    <a:pos x="92" y="30"/>
                  </a:cxn>
                  <a:cxn ang="0">
                    <a:pos x="19" y="0"/>
                  </a:cxn>
                  <a:cxn ang="0">
                    <a:pos x="0" y="12"/>
                  </a:cxn>
                  <a:cxn ang="0">
                    <a:pos x="67" y="42"/>
                  </a:cxn>
                  <a:cxn ang="0">
                    <a:pos x="134" y="78"/>
                  </a:cxn>
                  <a:cxn ang="0">
                    <a:pos x="189" y="114"/>
                  </a:cxn>
                  <a:cxn ang="0">
                    <a:pos x="238" y="162"/>
                  </a:cxn>
                  <a:cxn ang="0">
                    <a:pos x="274" y="210"/>
                  </a:cxn>
                  <a:cxn ang="0">
                    <a:pos x="299" y="257"/>
                  </a:cxn>
                  <a:cxn ang="0">
                    <a:pos x="317" y="311"/>
                  </a:cxn>
                  <a:cxn ang="0">
                    <a:pos x="323" y="365"/>
                  </a:cxn>
                  <a:cxn ang="0">
                    <a:pos x="317" y="419"/>
                  </a:cxn>
                  <a:cxn ang="0">
                    <a:pos x="299" y="467"/>
                  </a:cxn>
                  <a:cxn ang="0">
                    <a:pos x="274" y="515"/>
                  </a:cxn>
                  <a:cxn ang="0">
                    <a:pos x="238" y="563"/>
                  </a:cxn>
                  <a:cxn ang="0">
                    <a:pos x="268" y="563"/>
                  </a:cxn>
                  <a:cxn ang="0">
                    <a:pos x="311" y="515"/>
                  </a:cxn>
                  <a:cxn ang="0">
                    <a:pos x="335" y="467"/>
                  </a:cxn>
                  <a:cxn ang="0">
                    <a:pos x="353" y="419"/>
                  </a:cxn>
                  <a:cxn ang="0">
                    <a:pos x="360" y="365"/>
                  </a:cxn>
                  <a:cxn ang="0">
                    <a:pos x="360" y="365"/>
                  </a:cxn>
                </a:cxnLst>
                <a:rect l="0" t="0" r="r" b="b"/>
                <a:pathLst>
                  <a:path w="360" h="563">
                    <a:moveTo>
                      <a:pt x="360" y="365"/>
                    </a:moveTo>
                    <a:lnTo>
                      <a:pt x="353" y="305"/>
                    </a:lnTo>
                    <a:lnTo>
                      <a:pt x="335" y="251"/>
                    </a:lnTo>
                    <a:lnTo>
                      <a:pt x="305" y="204"/>
                    </a:lnTo>
                    <a:lnTo>
                      <a:pt x="262" y="156"/>
                    </a:lnTo>
                    <a:lnTo>
                      <a:pt x="213" y="108"/>
                    </a:lnTo>
                    <a:lnTo>
                      <a:pt x="159" y="66"/>
                    </a:lnTo>
                    <a:lnTo>
                      <a:pt x="92" y="30"/>
                    </a:lnTo>
                    <a:lnTo>
                      <a:pt x="19" y="0"/>
                    </a:lnTo>
                    <a:lnTo>
                      <a:pt x="0" y="12"/>
                    </a:lnTo>
                    <a:lnTo>
                      <a:pt x="67" y="42"/>
                    </a:lnTo>
                    <a:lnTo>
                      <a:pt x="134" y="78"/>
                    </a:lnTo>
                    <a:lnTo>
                      <a:pt x="189" y="114"/>
                    </a:lnTo>
                    <a:lnTo>
                      <a:pt x="238" y="162"/>
                    </a:lnTo>
                    <a:lnTo>
                      <a:pt x="274" y="210"/>
                    </a:lnTo>
                    <a:lnTo>
                      <a:pt x="299" y="257"/>
                    </a:lnTo>
                    <a:lnTo>
                      <a:pt x="317" y="311"/>
                    </a:lnTo>
                    <a:lnTo>
                      <a:pt x="323" y="365"/>
                    </a:lnTo>
                    <a:lnTo>
                      <a:pt x="317" y="419"/>
                    </a:lnTo>
                    <a:lnTo>
                      <a:pt x="299" y="467"/>
                    </a:lnTo>
                    <a:lnTo>
                      <a:pt x="274" y="515"/>
                    </a:lnTo>
                    <a:lnTo>
                      <a:pt x="238" y="563"/>
                    </a:lnTo>
                    <a:lnTo>
                      <a:pt x="268" y="563"/>
                    </a:lnTo>
                    <a:lnTo>
                      <a:pt x="311" y="515"/>
                    </a:lnTo>
                    <a:lnTo>
                      <a:pt x="335" y="467"/>
                    </a:lnTo>
                    <a:lnTo>
                      <a:pt x="353" y="419"/>
                    </a:lnTo>
                    <a:lnTo>
                      <a:pt x="360" y="365"/>
                    </a:lnTo>
                    <a:lnTo>
                      <a:pt x="360" y="365"/>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en-US">
                  <a:ea typeface="+mn-ea"/>
                  <a:cs typeface="+mn-cs"/>
                </a:endParaRPr>
              </a:p>
            </p:txBody>
          </p:sp>
          <p:sp>
            <p:nvSpPr>
              <p:cNvPr id="51233" name="Freeform 33"/>
              <p:cNvSpPr>
                <a:spLocks/>
              </p:cNvSpPr>
              <p:nvPr/>
            </p:nvSpPr>
            <p:spPr bwMode="hidden">
              <a:xfrm>
                <a:off x="2318" y="3631"/>
                <a:ext cx="1078" cy="425"/>
              </a:xfrm>
              <a:custGeom>
                <a:avLst/>
                <a:gdLst/>
                <a:ahLst/>
                <a:cxnLst>
                  <a:cxn ang="0">
                    <a:pos x="1053" y="425"/>
                  </a:cxn>
                  <a:cxn ang="0">
                    <a:pos x="1078" y="419"/>
                  </a:cxn>
                  <a:cxn ang="0">
                    <a:pos x="1066" y="377"/>
                  </a:cxn>
                  <a:cxn ang="0">
                    <a:pos x="1047" y="336"/>
                  </a:cxn>
                  <a:cxn ang="0">
                    <a:pos x="986" y="252"/>
                  </a:cxn>
                  <a:cxn ang="0">
                    <a:pos x="907" y="180"/>
                  </a:cxn>
                  <a:cxn ang="0">
                    <a:pos x="810" y="120"/>
                  </a:cxn>
                  <a:cxn ang="0">
                    <a:pos x="694" y="72"/>
                  </a:cxn>
                  <a:cxn ang="0">
                    <a:pos x="560" y="30"/>
                  </a:cxn>
                  <a:cxn ang="0">
                    <a:pos x="420" y="6"/>
                  </a:cxn>
                  <a:cxn ang="0">
                    <a:pos x="268" y="0"/>
                  </a:cxn>
                  <a:cxn ang="0">
                    <a:pos x="134" y="6"/>
                  </a:cxn>
                  <a:cxn ang="0">
                    <a:pos x="0" y="24"/>
                  </a:cxn>
                  <a:cxn ang="0">
                    <a:pos x="12" y="36"/>
                  </a:cxn>
                  <a:cxn ang="0">
                    <a:pos x="134" y="18"/>
                  </a:cxn>
                  <a:cxn ang="0">
                    <a:pos x="268" y="12"/>
                  </a:cxn>
                  <a:cxn ang="0">
                    <a:pos x="420" y="18"/>
                  </a:cxn>
                  <a:cxn ang="0">
                    <a:pos x="554" y="42"/>
                  </a:cxn>
                  <a:cxn ang="0">
                    <a:pos x="682" y="84"/>
                  </a:cxn>
                  <a:cxn ang="0">
                    <a:pos x="798" y="132"/>
                  </a:cxn>
                  <a:cxn ang="0">
                    <a:pos x="895" y="192"/>
                  </a:cxn>
                  <a:cxn ang="0">
                    <a:pos x="968" y="264"/>
                  </a:cxn>
                  <a:cxn ang="0">
                    <a:pos x="999" y="300"/>
                  </a:cxn>
                  <a:cxn ang="0">
                    <a:pos x="1023" y="342"/>
                  </a:cxn>
                  <a:cxn ang="0">
                    <a:pos x="1041" y="383"/>
                  </a:cxn>
                  <a:cxn ang="0">
                    <a:pos x="1053" y="425"/>
                  </a:cxn>
                  <a:cxn ang="0">
                    <a:pos x="1053" y="425"/>
                  </a:cxn>
                </a:cxnLst>
                <a:rect l="0" t="0" r="r" b="b"/>
                <a:pathLst>
                  <a:path w="1078" h="425">
                    <a:moveTo>
                      <a:pt x="1053" y="425"/>
                    </a:moveTo>
                    <a:lnTo>
                      <a:pt x="1078" y="419"/>
                    </a:lnTo>
                    <a:lnTo>
                      <a:pt x="1066" y="377"/>
                    </a:lnTo>
                    <a:lnTo>
                      <a:pt x="1047" y="336"/>
                    </a:lnTo>
                    <a:lnTo>
                      <a:pt x="986" y="252"/>
                    </a:lnTo>
                    <a:lnTo>
                      <a:pt x="907" y="180"/>
                    </a:lnTo>
                    <a:lnTo>
                      <a:pt x="810" y="120"/>
                    </a:lnTo>
                    <a:lnTo>
                      <a:pt x="694" y="72"/>
                    </a:lnTo>
                    <a:lnTo>
                      <a:pt x="560" y="30"/>
                    </a:lnTo>
                    <a:lnTo>
                      <a:pt x="420" y="6"/>
                    </a:lnTo>
                    <a:lnTo>
                      <a:pt x="268" y="0"/>
                    </a:lnTo>
                    <a:lnTo>
                      <a:pt x="134" y="6"/>
                    </a:lnTo>
                    <a:lnTo>
                      <a:pt x="0" y="24"/>
                    </a:lnTo>
                    <a:lnTo>
                      <a:pt x="12" y="36"/>
                    </a:lnTo>
                    <a:lnTo>
                      <a:pt x="134" y="18"/>
                    </a:lnTo>
                    <a:lnTo>
                      <a:pt x="268" y="12"/>
                    </a:lnTo>
                    <a:lnTo>
                      <a:pt x="420" y="18"/>
                    </a:lnTo>
                    <a:lnTo>
                      <a:pt x="554" y="42"/>
                    </a:lnTo>
                    <a:lnTo>
                      <a:pt x="682" y="84"/>
                    </a:lnTo>
                    <a:lnTo>
                      <a:pt x="798" y="132"/>
                    </a:lnTo>
                    <a:lnTo>
                      <a:pt x="895" y="192"/>
                    </a:lnTo>
                    <a:lnTo>
                      <a:pt x="968" y="264"/>
                    </a:lnTo>
                    <a:lnTo>
                      <a:pt x="999" y="300"/>
                    </a:lnTo>
                    <a:lnTo>
                      <a:pt x="1023" y="342"/>
                    </a:lnTo>
                    <a:lnTo>
                      <a:pt x="1041" y="383"/>
                    </a:lnTo>
                    <a:lnTo>
                      <a:pt x="1053" y="425"/>
                    </a:lnTo>
                    <a:lnTo>
                      <a:pt x="1053" y="425"/>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en-US">
                  <a:ea typeface="+mn-ea"/>
                  <a:cs typeface="+mn-cs"/>
                </a:endParaRPr>
              </a:p>
            </p:txBody>
          </p:sp>
          <p:sp>
            <p:nvSpPr>
              <p:cNvPr id="51234" name="Freeform 34"/>
              <p:cNvSpPr>
                <a:spLocks/>
              </p:cNvSpPr>
              <p:nvPr/>
            </p:nvSpPr>
            <p:spPr bwMode="hidden">
              <a:xfrm>
                <a:off x="3304" y="4080"/>
                <a:ext cx="98" cy="234"/>
              </a:xfrm>
              <a:custGeom>
                <a:avLst/>
                <a:gdLst/>
                <a:ahLst/>
                <a:cxnLst>
                  <a:cxn ang="0">
                    <a:pos x="0" y="234"/>
                  </a:cxn>
                  <a:cxn ang="0">
                    <a:pos x="25" y="234"/>
                  </a:cxn>
                  <a:cxn ang="0">
                    <a:pos x="55" y="186"/>
                  </a:cxn>
                  <a:cxn ang="0">
                    <a:pos x="80" y="138"/>
                  </a:cxn>
                  <a:cxn ang="0">
                    <a:pos x="92" y="90"/>
                  </a:cxn>
                  <a:cxn ang="0">
                    <a:pos x="98" y="36"/>
                  </a:cxn>
                  <a:cxn ang="0">
                    <a:pos x="98" y="0"/>
                  </a:cxn>
                  <a:cxn ang="0">
                    <a:pos x="74" y="0"/>
                  </a:cxn>
                  <a:cxn ang="0">
                    <a:pos x="74" y="36"/>
                  </a:cxn>
                  <a:cxn ang="0">
                    <a:pos x="67" y="90"/>
                  </a:cxn>
                  <a:cxn ang="0">
                    <a:pos x="55" y="138"/>
                  </a:cxn>
                  <a:cxn ang="0">
                    <a:pos x="31" y="186"/>
                  </a:cxn>
                  <a:cxn ang="0">
                    <a:pos x="0" y="234"/>
                  </a:cxn>
                  <a:cxn ang="0">
                    <a:pos x="0" y="234"/>
                  </a:cxn>
                </a:cxnLst>
                <a:rect l="0" t="0" r="r" b="b"/>
                <a:pathLst>
                  <a:path w="98" h="234">
                    <a:moveTo>
                      <a:pt x="0" y="234"/>
                    </a:moveTo>
                    <a:lnTo>
                      <a:pt x="25" y="234"/>
                    </a:lnTo>
                    <a:lnTo>
                      <a:pt x="55" y="186"/>
                    </a:lnTo>
                    <a:lnTo>
                      <a:pt x="80" y="138"/>
                    </a:lnTo>
                    <a:lnTo>
                      <a:pt x="92" y="90"/>
                    </a:lnTo>
                    <a:lnTo>
                      <a:pt x="98" y="36"/>
                    </a:lnTo>
                    <a:lnTo>
                      <a:pt x="98" y="0"/>
                    </a:lnTo>
                    <a:lnTo>
                      <a:pt x="74" y="0"/>
                    </a:lnTo>
                    <a:lnTo>
                      <a:pt x="74" y="36"/>
                    </a:lnTo>
                    <a:lnTo>
                      <a:pt x="67" y="90"/>
                    </a:lnTo>
                    <a:lnTo>
                      <a:pt x="55" y="138"/>
                    </a:lnTo>
                    <a:lnTo>
                      <a:pt x="31" y="186"/>
                    </a:lnTo>
                    <a:lnTo>
                      <a:pt x="0" y="234"/>
                    </a:lnTo>
                    <a:lnTo>
                      <a:pt x="0" y="234"/>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en-US">
                  <a:ea typeface="+mn-ea"/>
                  <a:cs typeface="+mn-cs"/>
                </a:endParaRPr>
              </a:p>
            </p:txBody>
          </p:sp>
          <p:sp>
            <p:nvSpPr>
              <p:cNvPr id="1084" name="Freeform 35"/>
              <p:cNvSpPr>
                <a:spLocks/>
              </p:cNvSpPr>
              <p:nvPr/>
            </p:nvSpPr>
            <p:spPr bwMode="hidden">
              <a:xfrm>
                <a:off x="1776" y="3673"/>
                <a:ext cx="481" cy="641"/>
              </a:xfrm>
              <a:custGeom>
                <a:avLst/>
                <a:gdLst>
                  <a:gd name="T0" fmla="*/ 18 w 481"/>
                  <a:gd name="T1" fmla="*/ 443 h 641"/>
                  <a:gd name="T2" fmla="*/ 24 w 481"/>
                  <a:gd name="T3" fmla="*/ 371 h 641"/>
                  <a:gd name="T4" fmla="*/ 55 w 481"/>
                  <a:gd name="T5" fmla="*/ 305 h 641"/>
                  <a:gd name="T6" fmla="*/ 91 w 481"/>
                  <a:gd name="T7" fmla="*/ 246 h 641"/>
                  <a:gd name="T8" fmla="*/ 146 w 481"/>
                  <a:gd name="T9" fmla="*/ 186 h 641"/>
                  <a:gd name="T10" fmla="*/ 213 w 481"/>
                  <a:gd name="T11" fmla="*/ 132 h 641"/>
                  <a:gd name="T12" fmla="*/ 292 w 481"/>
                  <a:gd name="T13" fmla="*/ 84 h 641"/>
                  <a:gd name="T14" fmla="*/ 384 w 481"/>
                  <a:gd name="T15" fmla="*/ 48 h 641"/>
                  <a:gd name="T16" fmla="*/ 481 w 481"/>
                  <a:gd name="T17" fmla="*/ 12 h 641"/>
                  <a:gd name="T18" fmla="*/ 457 w 481"/>
                  <a:gd name="T19" fmla="*/ 0 h 641"/>
                  <a:gd name="T20" fmla="*/ 359 w 481"/>
                  <a:gd name="T21" fmla="*/ 36 h 641"/>
                  <a:gd name="T22" fmla="*/ 274 w 481"/>
                  <a:gd name="T23" fmla="*/ 78 h 641"/>
                  <a:gd name="T24" fmla="*/ 195 w 481"/>
                  <a:gd name="T25" fmla="*/ 126 h 641"/>
                  <a:gd name="T26" fmla="*/ 128 w 481"/>
                  <a:gd name="T27" fmla="*/ 180 h 641"/>
                  <a:gd name="T28" fmla="*/ 73 w 481"/>
                  <a:gd name="T29" fmla="*/ 240 h 641"/>
                  <a:gd name="T30" fmla="*/ 37 w 481"/>
                  <a:gd name="T31" fmla="*/ 305 h 641"/>
                  <a:gd name="T32" fmla="*/ 6 w 481"/>
                  <a:gd name="T33" fmla="*/ 371 h 641"/>
                  <a:gd name="T34" fmla="*/ 0 w 481"/>
                  <a:gd name="T35" fmla="*/ 443 h 641"/>
                  <a:gd name="T36" fmla="*/ 6 w 481"/>
                  <a:gd name="T37" fmla="*/ 497 h 641"/>
                  <a:gd name="T38" fmla="*/ 18 w 481"/>
                  <a:gd name="T39" fmla="*/ 545 h 641"/>
                  <a:gd name="T40" fmla="*/ 43 w 481"/>
                  <a:gd name="T41" fmla="*/ 593 h 641"/>
                  <a:gd name="T42" fmla="*/ 73 w 481"/>
                  <a:gd name="T43" fmla="*/ 641 h 641"/>
                  <a:gd name="T44" fmla="*/ 97 w 481"/>
                  <a:gd name="T45" fmla="*/ 641 h 641"/>
                  <a:gd name="T46" fmla="*/ 67 w 481"/>
                  <a:gd name="T47" fmla="*/ 593 h 641"/>
                  <a:gd name="T48" fmla="*/ 43 w 481"/>
                  <a:gd name="T49" fmla="*/ 545 h 641"/>
                  <a:gd name="T50" fmla="*/ 24 w 481"/>
                  <a:gd name="T51" fmla="*/ 497 h 641"/>
                  <a:gd name="T52" fmla="*/ 18 w 481"/>
                  <a:gd name="T53" fmla="*/ 443 h 641"/>
                  <a:gd name="T54" fmla="*/ 18 w 481"/>
                  <a:gd name="T55" fmla="*/ 443 h 64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81" h="641">
                    <a:moveTo>
                      <a:pt x="18" y="443"/>
                    </a:moveTo>
                    <a:lnTo>
                      <a:pt x="24" y="371"/>
                    </a:lnTo>
                    <a:lnTo>
                      <a:pt x="55" y="305"/>
                    </a:lnTo>
                    <a:lnTo>
                      <a:pt x="91" y="246"/>
                    </a:lnTo>
                    <a:lnTo>
                      <a:pt x="146" y="186"/>
                    </a:lnTo>
                    <a:lnTo>
                      <a:pt x="213" y="132"/>
                    </a:lnTo>
                    <a:lnTo>
                      <a:pt x="292" y="84"/>
                    </a:lnTo>
                    <a:lnTo>
                      <a:pt x="384" y="48"/>
                    </a:lnTo>
                    <a:lnTo>
                      <a:pt x="481" y="12"/>
                    </a:lnTo>
                    <a:lnTo>
                      <a:pt x="457" y="0"/>
                    </a:lnTo>
                    <a:lnTo>
                      <a:pt x="359" y="36"/>
                    </a:lnTo>
                    <a:lnTo>
                      <a:pt x="274" y="78"/>
                    </a:lnTo>
                    <a:lnTo>
                      <a:pt x="195" y="126"/>
                    </a:lnTo>
                    <a:lnTo>
                      <a:pt x="128" y="180"/>
                    </a:lnTo>
                    <a:lnTo>
                      <a:pt x="73" y="240"/>
                    </a:lnTo>
                    <a:lnTo>
                      <a:pt x="37" y="305"/>
                    </a:lnTo>
                    <a:lnTo>
                      <a:pt x="6" y="371"/>
                    </a:lnTo>
                    <a:lnTo>
                      <a:pt x="0" y="443"/>
                    </a:lnTo>
                    <a:lnTo>
                      <a:pt x="6" y="497"/>
                    </a:lnTo>
                    <a:lnTo>
                      <a:pt x="18" y="545"/>
                    </a:lnTo>
                    <a:lnTo>
                      <a:pt x="43" y="593"/>
                    </a:lnTo>
                    <a:lnTo>
                      <a:pt x="73" y="641"/>
                    </a:lnTo>
                    <a:lnTo>
                      <a:pt x="97" y="641"/>
                    </a:lnTo>
                    <a:lnTo>
                      <a:pt x="67" y="593"/>
                    </a:lnTo>
                    <a:lnTo>
                      <a:pt x="43" y="545"/>
                    </a:lnTo>
                    <a:lnTo>
                      <a:pt x="24" y="497"/>
                    </a:lnTo>
                    <a:lnTo>
                      <a:pt x="18" y="443"/>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1036" name="Group 36"/>
            <p:cNvGrpSpPr>
              <a:grpSpLocks/>
            </p:cNvGrpSpPr>
            <p:nvPr userDrawn="1"/>
          </p:nvGrpSpPr>
          <p:grpSpPr bwMode="auto">
            <a:xfrm>
              <a:off x="4128" y="3360"/>
              <a:ext cx="1351" cy="821"/>
              <a:chOff x="4128" y="3360"/>
              <a:chExt cx="1351" cy="821"/>
            </a:xfrm>
          </p:grpSpPr>
          <p:sp>
            <p:nvSpPr>
              <p:cNvPr id="51237" name="Freeform 37"/>
              <p:cNvSpPr>
                <a:spLocks noEditPoints="1"/>
              </p:cNvSpPr>
              <p:nvPr/>
            </p:nvSpPr>
            <p:spPr bwMode="hidden">
              <a:xfrm>
                <a:off x="4200" y="3402"/>
                <a:ext cx="1201" cy="731"/>
              </a:xfrm>
              <a:custGeom>
                <a:avLst/>
                <a:gdLst/>
                <a:ahLst/>
                <a:cxnLst>
                  <a:cxn ang="0">
                    <a:pos x="484" y="6"/>
                  </a:cxn>
                  <a:cxn ang="0">
                    <a:pos x="263" y="60"/>
                  </a:cxn>
                  <a:cxn ang="0">
                    <a:pos x="101" y="162"/>
                  </a:cxn>
                  <a:cxn ang="0">
                    <a:pos x="12" y="294"/>
                  </a:cxn>
                  <a:cxn ang="0">
                    <a:pos x="0" y="366"/>
                  </a:cxn>
                  <a:cxn ang="0">
                    <a:pos x="12" y="437"/>
                  </a:cxn>
                  <a:cxn ang="0">
                    <a:pos x="101" y="569"/>
                  </a:cxn>
                  <a:cxn ang="0">
                    <a:pos x="263" y="671"/>
                  </a:cxn>
                  <a:cxn ang="0">
                    <a:pos x="484" y="725"/>
                  </a:cxn>
                  <a:cxn ang="0">
                    <a:pos x="723" y="725"/>
                  </a:cxn>
                  <a:cxn ang="0">
                    <a:pos x="938" y="671"/>
                  </a:cxn>
                  <a:cxn ang="0">
                    <a:pos x="1100" y="569"/>
                  </a:cxn>
                  <a:cxn ang="0">
                    <a:pos x="1189" y="437"/>
                  </a:cxn>
                  <a:cxn ang="0">
                    <a:pos x="1201" y="366"/>
                  </a:cxn>
                  <a:cxn ang="0">
                    <a:pos x="1189" y="294"/>
                  </a:cxn>
                  <a:cxn ang="0">
                    <a:pos x="1100" y="162"/>
                  </a:cxn>
                  <a:cxn ang="0">
                    <a:pos x="938" y="60"/>
                  </a:cxn>
                  <a:cxn ang="0">
                    <a:pos x="723" y="6"/>
                  </a:cxn>
                  <a:cxn ang="0">
                    <a:pos x="604" y="0"/>
                  </a:cxn>
                  <a:cxn ang="0">
                    <a:pos x="490" y="701"/>
                  </a:cxn>
                  <a:cxn ang="0">
                    <a:pos x="287" y="647"/>
                  </a:cxn>
                  <a:cxn ang="0">
                    <a:pos x="131" y="557"/>
                  </a:cxn>
                  <a:cxn ang="0">
                    <a:pos x="48" y="437"/>
                  </a:cxn>
                  <a:cxn ang="0">
                    <a:pos x="36" y="366"/>
                  </a:cxn>
                  <a:cxn ang="0">
                    <a:pos x="48" y="300"/>
                  </a:cxn>
                  <a:cxn ang="0">
                    <a:pos x="131" y="174"/>
                  </a:cxn>
                  <a:cxn ang="0">
                    <a:pos x="287" y="84"/>
                  </a:cxn>
                  <a:cxn ang="0">
                    <a:pos x="490" y="30"/>
                  </a:cxn>
                  <a:cxn ang="0">
                    <a:pos x="717" y="30"/>
                  </a:cxn>
                  <a:cxn ang="0">
                    <a:pos x="920" y="84"/>
                  </a:cxn>
                  <a:cxn ang="0">
                    <a:pos x="1070" y="174"/>
                  </a:cxn>
                  <a:cxn ang="0">
                    <a:pos x="1153" y="300"/>
                  </a:cxn>
                  <a:cxn ang="0">
                    <a:pos x="1153" y="437"/>
                  </a:cxn>
                  <a:cxn ang="0">
                    <a:pos x="1070" y="557"/>
                  </a:cxn>
                  <a:cxn ang="0">
                    <a:pos x="920" y="647"/>
                  </a:cxn>
                  <a:cxn ang="0">
                    <a:pos x="717" y="701"/>
                  </a:cxn>
                  <a:cxn ang="0">
                    <a:pos x="604" y="707"/>
                  </a:cxn>
                </a:cxnLst>
                <a:rect l="0" t="0" r="r" b="b"/>
                <a:pathLst>
                  <a:path w="1201" h="731">
                    <a:moveTo>
                      <a:pt x="604" y="0"/>
                    </a:moveTo>
                    <a:lnTo>
                      <a:pt x="484" y="6"/>
                    </a:lnTo>
                    <a:lnTo>
                      <a:pt x="370" y="30"/>
                    </a:lnTo>
                    <a:lnTo>
                      <a:pt x="263" y="60"/>
                    </a:lnTo>
                    <a:lnTo>
                      <a:pt x="179" y="108"/>
                    </a:lnTo>
                    <a:lnTo>
                      <a:pt x="101" y="162"/>
                    </a:lnTo>
                    <a:lnTo>
                      <a:pt x="48" y="222"/>
                    </a:lnTo>
                    <a:lnTo>
                      <a:pt x="12" y="294"/>
                    </a:lnTo>
                    <a:lnTo>
                      <a:pt x="6" y="330"/>
                    </a:lnTo>
                    <a:lnTo>
                      <a:pt x="0" y="366"/>
                    </a:lnTo>
                    <a:lnTo>
                      <a:pt x="6" y="401"/>
                    </a:lnTo>
                    <a:lnTo>
                      <a:pt x="12" y="437"/>
                    </a:lnTo>
                    <a:lnTo>
                      <a:pt x="48" y="509"/>
                    </a:lnTo>
                    <a:lnTo>
                      <a:pt x="101" y="569"/>
                    </a:lnTo>
                    <a:lnTo>
                      <a:pt x="179" y="623"/>
                    </a:lnTo>
                    <a:lnTo>
                      <a:pt x="263" y="671"/>
                    </a:lnTo>
                    <a:lnTo>
                      <a:pt x="370" y="701"/>
                    </a:lnTo>
                    <a:lnTo>
                      <a:pt x="484" y="725"/>
                    </a:lnTo>
                    <a:lnTo>
                      <a:pt x="604" y="731"/>
                    </a:lnTo>
                    <a:lnTo>
                      <a:pt x="723" y="725"/>
                    </a:lnTo>
                    <a:lnTo>
                      <a:pt x="837" y="701"/>
                    </a:lnTo>
                    <a:lnTo>
                      <a:pt x="938" y="671"/>
                    </a:lnTo>
                    <a:lnTo>
                      <a:pt x="1028" y="623"/>
                    </a:lnTo>
                    <a:lnTo>
                      <a:pt x="1100" y="569"/>
                    </a:lnTo>
                    <a:lnTo>
                      <a:pt x="1153" y="509"/>
                    </a:lnTo>
                    <a:lnTo>
                      <a:pt x="1189" y="437"/>
                    </a:lnTo>
                    <a:lnTo>
                      <a:pt x="1201" y="401"/>
                    </a:lnTo>
                    <a:lnTo>
                      <a:pt x="1201" y="366"/>
                    </a:lnTo>
                    <a:lnTo>
                      <a:pt x="1201" y="330"/>
                    </a:lnTo>
                    <a:lnTo>
                      <a:pt x="1189" y="294"/>
                    </a:lnTo>
                    <a:lnTo>
                      <a:pt x="1153" y="222"/>
                    </a:lnTo>
                    <a:lnTo>
                      <a:pt x="1100" y="162"/>
                    </a:lnTo>
                    <a:lnTo>
                      <a:pt x="1028" y="108"/>
                    </a:lnTo>
                    <a:lnTo>
                      <a:pt x="938" y="60"/>
                    </a:lnTo>
                    <a:lnTo>
                      <a:pt x="837" y="30"/>
                    </a:lnTo>
                    <a:lnTo>
                      <a:pt x="723" y="6"/>
                    </a:lnTo>
                    <a:lnTo>
                      <a:pt x="604" y="0"/>
                    </a:lnTo>
                    <a:lnTo>
                      <a:pt x="604" y="0"/>
                    </a:lnTo>
                    <a:close/>
                    <a:moveTo>
                      <a:pt x="604" y="707"/>
                    </a:moveTo>
                    <a:lnTo>
                      <a:pt x="490" y="701"/>
                    </a:lnTo>
                    <a:lnTo>
                      <a:pt x="382" y="683"/>
                    </a:lnTo>
                    <a:lnTo>
                      <a:pt x="287" y="647"/>
                    </a:lnTo>
                    <a:lnTo>
                      <a:pt x="203" y="611"/>
                    </a:lnTo>
                    <a:lnTo>
                      <a:pt x="131" y="557"/>
                    </a:lnTo>
                    <a:lnTo>
                      <a:pt x="83" y="497"/>
                    </a:lnTo>
                    <a:lnTo>
                      <a:pt x="48" y="437"/>
                    </a:lnTo>
                    <a:lnTo>
                      <a:pt x="42" y="401"/>
                    </a:lnTo>
                    <a:lnTo>
                      <a:pt x="36" y="366"/>
                    </a:lnTo>
                    <a:lnTo>
                      <a:pt x="42" y="330"/>
                    </a:lnTo>
                    <a:lnTo>
                      <a:pt x="48" y="300"/>
                    </a:lnTo>
                    <a:lnTo>
                      <a:pt x="83" y="234"/>
                    </a:lnTo>
                    <a:lnTo>
                      <a:pt x="131" y="174"/>
                    </a:lnTo>
                    <a:lnTo>
                      <a:pt x="203" y="126"/>
                    </a:lnTo>
                    <a:lnTo>
                      <a:pt x="287" y="84"/>
                    </a:lnTo>
                    <a:lnTo>
                      <a:pt x="382" y="54"/>
                    </a:lnTo>
                    <a:lnTo>
                      <a:pt x="490" y="30"/>
                    </a:lnTo>
                    <a:lnTo>
                      <a:pt x="604" y="24"/>
                    </a:lnTo>
                    <a:lnTo>
                      <a:pt x="717" y="30"/>
                    </a:lnTo>
                    <a:lnTo>
                      <a:pt x="825" y="54"/>
                    </a:lnTo>
                    <a:lnTo>
                      <a:pt x="920" y="84"/>
                    </a:lnTo>
                    <a:lnTo>
                      <a:pt x="1004" y="126"/>
                    </a:lnTo>
                    <a:lnTo>
                      <a:pt x="1070" y="174"/>
                    </a:lnTo>
                    <a:lnTo>
                      <a:pt x="1124" y="234"/>
                    </a:lnTo>
                    <a:lnTo>
                      <a:pt x="1153" y="300"/>
                    </a:lnTo>
                    <a:lnTo>
                      <a:pt x="1165" y="366"/>
                    </a:lnTo>
                    <a:lnTo>
                      <a:pt x="1153" y="437"/>
                    </a:lnTo>
                    <a:lnTo>
                      <a:pt x="1124" y="497"/>
                    </a:lnTo>
                    <a:lnTo>
                      <a:pt x="1070" y="557"/>
                    </a:lnTo>
                    <a:lnTo>
                      <a:pt x="1004" y="611"/>
                    </a:lnTo>
                    <a:lnTo>
                      <a:pt x="920" y="647"/>
                    </a:lnTo>
                    <a:lnTo>
                      <a:pt x="825" y="683"/>
                    </a:lnTo>
                    <a:lnTo>
                      <a:pt x="717" y="701"/>
                    </a:lnTo>
                    <a:lnTo>
                      <a:pt x="604" y="707"/>
                    </a:lnTo>
                    <a:lnTo>
                      <a:pt x="604" y="707"/>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en-US">
                  <a:ea typeface="+mn-ea"/>
                  <a:cs typeface="+mn-cs"/>
                </a:endParaRPr>
              </a:p>
            </p:txBody>
          </p:sp>
          <p:sp>
            <p:nvSpPr>
              <p:cNvPr id="51238" name="Freeform 38"/>
              <p:cNvSpPr>
                <a:spLocks/>
              </p:cNvSpPr>
              <p:nvPr/>
            </p:nvSpPr>
            <p:spPr bwMode="hidden">
              <a:xfrm>
                <a:off x="4128" y="3366"/>
                <a:ext cx="544" cy="737"/>
              </a:xfrm>
              <a:custGeom>
                <a:avLst/>
                <a:gdLst/>
                <a:ahLst/>
                <a:cxnLst>
                  <a:cxn ang="0">
                    <a:pos x="24" y="402"/>
                  </a:cxn>
                  <a:cxn ang="0">
                    <a:pos x="36" y="330"/>
                  </a:cxn>
                  <a:cxn ang="0">
                    <a:pos x="66" y="264"/>
                  </a:cxn>
                  <a:cxn ang="0">
                    <a:pos x="108" y="204"/>
                  </a:cxn>
                  <a:cxn ang="0">
                    <a:pos x="173" y="150"/>
                  </a:cxn>
                  <a:cxn ang="0">
                    <a:pos x="251" y="102"/>
                  </a:cxn>
                  <a:cxn ang="0">
                    <a:pos x="335" y="60"/>
                  </a:cxn>
                  <a:cxn ang="0">
                    <a:pos x="436" y="30"/>
                  </a:cxn>
                  <a:cxn ang="0">
                    <a:pos x="544" y="12"/>
                  </a:cxn>
                  <a:cxn ang="0">
                    <a:pos x="544" y="0"/>
                  </a:cxn>
                  <a:cxn ang="0">
                    <a:pos x="430" y="18"/>
                  </a:cxn>
                  <a:cxn ang="0">
                    <a:pos x="329" y="48"/>
                  </a:cxn>
                  <a:cxn ang="0">
                    <a:pos x="233" y="90"/>
                  </a:cxn>
                  <a:cxn ang="0">
                    <a:pos x="155" y="138"/>
                  </a:cxn>
                  <a:cxn ang="0">
                    <a:pos x="90" y="198"/>
                  </a:cxn>
                  <a:cxn ang="0">
                    <a:pos x="42" y="258"/>
                  </a:cxn>
                  <a:cxn ang="0">
                    <a:pos x="12" y="330"/>
                  </a:cxn>
                  <a:cxn ang="0">
                    <a:pos x="0" y="402"/>
                  </a:cxn>
                  <a:cxn ang="0">
                    <a:pos x="6" y="455"/>
                  </a:cxn>
                  <a:cxn ang="0">
                    <a:pos x="18" y="503"/>
                  </a:cxn>
                  <a:cxn ang="0">
                    <a:pos x="42" y="545"/>
                  </a:cxn>
                  <a:cxn ang="0">
                    <a:pos x="78" y="593"/>
                  </a:cxn>
                  <a:cxn ang="0">
                    <a:pos x="114" y="635"/>
                  </a:cxn>
                  <a:cxn ang="0">
                    <a:pos x="161" y="671"/>
                  </a:cxn>
                  <a:cxn ang="0">
                    <a:pos x="221" y="707"/>
                  </a:cxn>
                  <a:cxn ang="0">
                    <a:pos x="281" y="737"/>
                  </a:cxn>
                  <a:cxn ang="0">
                    <a:pos x="323" y="737"/>
                  </a:cxn>
                  <a:cxn ang="0">
                    <a:pos x="257" y="707"/>
                  </a:cxn>
                  <a:cxn ang="0">
                    <a:pos x="203" y="671"/>
                  </a:cxn>
                  <a:cxn ang="0">
                    <a:pos x="149" y="635"/>
                  </a:cxn>
                  <a:cxn ang="0">
                    <a:pos x="108" y="593"/>
                  </a:cxn>
                  <a:cxn ang="0">
                    <a:pos x="72" y="551"/>
                  </a:cxn>
                  <a:cxn ang="0">
                    <a:pos x="48" y="503"/>
                  </a:cxn>
                  <a:cxn ang="0">
                    <a:pos x="30" y="455"/>
                  </a:cxn>
                  <a:cxn ang="0">
                    <a:pos x="24" y="402"/>
                  </a:cxn>
                  <a:cxn ang="0">
                    <a:pos x="24" y="402"/>
                  </a:cxn>
                </a:cxnLst>
                <a:rect l="0" t="0" r="r" b="b"/>
                <a:pathLst>
                  <a:path w="544" h="737">
                    <a:moveTo>
                      <a:pt x="24" y="402"/>
                    </a:moveTo>
                    <a:lnTo>
                      <a:pt x="36" y="330"/>
                    </a:lnTo>
                    <a:lnTo>
                      <a:pt x="66" y="264"/>
                    </a:lnTo>
                    <a:lnTo>
                      <a:pt x="108" y="204"/>
                    </a:lnTo>
                    <a:lnTo>
                      <a:pt x="173" y="150"/>
                    </a:lnTo>
                    <a:lnTo>
                      <a:pt x="251" y="102"/>
                    </a:lnTo>
                    <a:lnTo>
                      <a:pt x="335" y="60"/>
                    </a:lnTo>
                    <a:lnTo>
                      <a:pt x="436" y="30"/>
                    </a:lnTo>
                    <a:lnTo>
                      <a:pt x="544" y="12"/>
                    </a:lnTo>
                    <a:lnTo>
                      <a:pt x="544" y="0"/>
                    </a:lnTo>
                    <a:lnTo>
                      <a:pt x="430" y="18"/>
                    </a:lnTo>
                    <a:lnTo>
                      <a:pt x="329" y="48"/>
                    </a:lnTo>
                    <a:lnTo>
                      <a:pt x="233" y="90"/>
                    </a:lnTo>
                    <a:lnTo>
                      <a:pt x="155" y="138"/>
                    </a:lnTo>
                    <a:lnTo>
                      <a:pt x="90" y="198"/>
                    </a:lnTo>
                    <a:lnTo>
                      <a:pt x="42" y="258"/>
                    </a:lnTo>
                    <a:lnTo>
                      <a:pt x="12" y="330"/>
                    </a:lnTo>
                    <a:lnTo>
                      <a:pt x="0" y="402"/>
                    </a:lnTo>
                    <a:lnTo>
                      <a:pt x="6" y="455"/>
                    </a:lnTo>
                    <a:lnTo>
                      <a:pt x="18" y="503"/>
                    </a:lnTo>
                    <a:lnTo>
                      <a:pt x="42" y="545"/>
                    </a:lnTo>
                    <a:lnTo>
                      <a:pt x="78" y="593"/>
                    </a:lnTo>
                    <a:lnTo>
                      <a:pt x="114" y="635"/>
                    </a:lnTo>
                    <a:lnTo>
                      <a:pt x="161" y="671"/>
                    </a:lnTo>
                    <a:lnTo>
                      <a:pt x="221" y="707"/>
                    </a:lnTo>
                    <a:lnTo>
                      <a:pt x="281" y="737"/>
                    </a:lnTo>
                    <a:lnTo>
                      <a:pt x="323" y="737"/>
                    </a:lnTo>
                    <a:lnTo>
                      <a:pt x="257" y="707"/>
                    </a:lnTo>
                    <a:lnTo>
                      <a:pt x="203" y="671"/>
                    </a:lnTo>
                    <a:lnTo>
                      <a:pt x="149" y="635"/>
                    </a:lnTo>
                    <a:lnTo>
                      <a:pt x="108" y="593"/>
                    </a:lnTo>
                    <a:lnTo>
                      <a:pt x="72" y="551"/>
                    </a:lnTo>
                    <a:lnTo>
                      <a:pt x="48" y="503"/>
                    </a:lnTo>
                    <a:lnTo>
                      <a:pt x="30" y="455"/>
                    </a:lnTo>
                    <a:lnTo>
                      <a:pt x="24" y="402"/>
                    </a:lnTo>
                    <a:lnTo>
                      <a:pt x="24" y="402"/>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en-US">
                  <a:ea typeface="+mn-ea"/>
                  <a:cs typeface="+mn-cs"/>
                </a:endParaRPr>
              </a:p>
            </p:txBody>
          </p:sp>
          <p:sp>
            <p:nvSpPr>
              <p:cNvPr id="51239" name="Freeform 39"/>
              <p:cNvSpPr>
                <a:spLocks/>
              </p:cNvSpPr>
              <p:nvPr/>
            </p:nvSpPr>
            <p:spPr bwMode="hidden">
              <a:xfrm>
                <a:off x="4792" y="3360"/>
                <a:ext cx="609" cy="252"/>
              </a:xfrm>
              <a:custGeom>
                <a:avLst/>
                <a:gdLst/>
                <a:ahLst/>
                <a:cxnLst>
                  <a:cxn ang="0">
                    <a:pos x="12" y="12"/>
                  </a:cxn>
                  <a:cxn ang="0">
                    <a:pos x="113" y="18"/>
                  </a:cxn>
                  <a:cxn ang="0">
                    <a:pos x="203" y="30"/>
                  </a:cxn>
                  <a:cxn ang="0">
                    <a:pos x="292" y="48"/>
                  </a:cxn>
                  <a:cxn ang="0">
                    <a:pos x="376" y="78"/>
                  </a:cxn>
                  <a:cxn ang="0">
                    <a:pos x="448" y="114"/>
                  </a:cxn>
                  <a:cxn ang="0">
                    <a:pos x="514" y="156"/>
                  </a:cxn>
                  <a:cxn ang="0">
                    <a:pos x="567" y="198"/>
                  </a:cxn>
                  <a:cxn ang="0">
                    <a:pos x="609" y="252"/>
                  </a:cxn>
                  <a:cxn ang="0">
                    <a:pos x="609" y="216"/>
                  </a:cxn>
                  <a:cxn ang="0">
                    <a:pos x="561" y="168"/>
                  </a:cxn>
                  <a:cxn ang="0">
                    <a:pos x="502" y="126"/>
                  </a:cxn>
                  <a:cxn ang="0">
                    <a:pos x="436" y="90"/>
                  </a:cxn>
                  <a:cxn ang="0">
                    <a:pos x="364" y="60"/>
                  </a:cxn>
                  <a:cxn ang="0">
                    <a:pos x="286" y="36"/>
                  </a:cxn>
                  <a:cxn ang="0">
                    <a:pos x="197" y="18"/>
                  </a:cxn>
                  <a:cxn ang="0">
                    <a:pos x="107" y="6"/>
                  </a:cxn>
                  <a:cxn ang="0">
                    <a:pos x="12" y="0"/>
                  </a:cxn>
                  <a:cxn ang="0">
                    <a:pos x="6" y="0"/>
                  </a:cxn>
                  <a:cxn ang="0">
                    <a:pos x="0" y="0"/>
                  </a:cxn>
                  <a:cxn ang="0">
                    <a:pos x="0" y="12"/>
                  </a:cxn>
                  <a:cxn ang="0">
                    <a:pos x="6" y="12"/>
                  </a:cxn>
                  <a:cxn ang="0">
                    <a:pos x="12" y="12"/>
                  </a:cxn>
                  <a:cxn ang="0">
                    <a:pos x="12" y="12"/>
                  </a:cxn>
                </a:cxnLst>
                <a:rect l="0" t="0" r="r" b="b"/>
                <a:pathLst>
                  <a:path w="609" h="252">
                    <a:moveTo>
                      <a:pt x="12" y="12"/>
                    </a:moveTo>
                    <a:lnTo>
                      <a:pt x="113" y="18"/>
                    </a:lnTo>
                    <a:lnTo>
                      <a:pt x="203" y="30"/>
                    </a:lnTo>
                    <a:lnTo>
                      <a:pt x="292" y="48"/>
                    </a:lnTo>
                    <a:lnTo>
                      <a:pt x="376" y="78"/>
                    </a:lnTo>
                    <a:lnTo>
                      <a:pt x="448" y="114"/>
                    </a:lnTo>
                    <a:lnTo>
                      <a:pt x="514" y="156"/>
                    </a:lnTo>
                    <a:lnTo>
                      <a:pt x="567" y="198"/>
                    </a:lnTo>
                    <a:lnTo>
                      <a:pt x="609" y="252"/>
                    </a:lnTo>
                    <a:lnTo>
                      <a:pt x="609" y="216"/>
                    </a:lnTo>
                    <a:lnTo>
                      <a:pt x="561" y="168"/>
                    </a:lnTo>
                    <a:lnTo>
                      <a:pt x="502" y="126"/>
                    </a:lnTo>
                    <a:lnTo>
                      <a:pt x="436" y="90"/>
                    </a:lnTo>
                    <a:lnTo>
                      <a:pt x="364" y="60"/>
                    </a:lnTo>
                    <a:lnTo>
                      <a:pt x="286" y="36"/>
                    </a:lnTo>
                    <a:lnTo>
                      <a:pt x="197" y="18"/>
                    </a:lnTo>
                    <a:lnTo>
                      <a:pt x="107" y="6"/>
                    </a:lnTo>
                    <a:lnTo>
                      <a:pt x="12" y="0"/>
                    </a:lnTo>
                    <a:lnTo>
                      <a:pt x="6" y="0"/>
                    </a:lnTo>
                    <a:lnTo>
                      <a:pt x="0" y="0"/>
                    </a:lnTo>
                    <a:lnTo>
                      <a:pt x="0" y="12"/>
                    </a:lnTo>
                    <a:lnTo>
                      <a:pt x="6" y="12"/>
                    </a:lnTo>
                    <a:lnTo>
                      <a:pt x="12" y="12"/>
                    </a:lnTo>
                    <a:lnTo>
                      <a:pt x="12" y="12"/>
                    </a:lnTo>
                    <a:close/>
                  </a:path>
                </a:pathLst>
              </a:custGeom>
              <a:gradFill rotWithShape="0">
                <a:gsLst>
                  <a:gs pos="0">
                    <a:schemeClr val="accent2">
                      <a:gamma/>
                      <a:tint val="94118"/>
                      <a:invGamma/>
                    </a:schemeClr>
                  </a:gs>
                  <a:gs pos="100000">
                    <a:schemeClr val="accent2"/>
                  </a:gs>
                </a:gsLst>
                <a:lin ang="5400000" scaled="1"/>
              </a:gradFill>
              <a:ln w="9525">
                <a:noFill/>
                <a:round/>
                <a:headEnd/>
                <a:tailEnd/>
              </a:ln>
            </p:spPr>
            <p:txBody>
              <a:bodyPr/>
              <a:lstStyle/>
              <a:p>
                <a:pPr>
                  <a:defRPr/>
                </a:pPr>
                <a:endParaRPr lang="en-US">
                  <a:ea typeface="+mn-ea"/>
                  <a:cs typeface="+mn-cs"/>
                </a:endParaRPr>
              </a:p>
            </p:txBody>
          </p:sp>
          <p:sp>
            <p:nvSpPr>
              <p:cNvPr id="51240" name="Freeform 40"/>
              <p:cNvSpPr>
                <a:spLocks/>
              </p:cNvSpPr>
              <p:nvPr/>
            </p:nvSpPr>
            <p:spPr bwMode="hidden">
              <a:xfrm>
                <a:off x="5246" y="4007"/>
                <a:ext cx="72" cy="54"/>
              </a:xfrm>
              <a:custGeom>
                <a:avLst/>
                <a:gdLst/>
                <a:ahLst/>
                <a:cxnLst>
                  <a:cxn ang="0">
                    <a:pos x="72" y="0"/>
                  </a:cxn>
                  <a:cxn ang="0">
                    <a:pos x="36" y="30"/>
                  </a:cxn>
                  <a:cxn ang="0">
                    <a:pos x="0" y="54"/>
                  </a:cxn>
                  <a:cxn ang="0">
                    <a:pos x="36" y="54"/>
                  </a:cxn>
                  <a:cxn ang="0">
                    <a:pos x="54" y="42"/>
                  </a:cxn>
                  <a:cxn ang="0">
                    <a:pos x="72" y="24"/>
                  </a:cxn>
                  <a:cxn ang="0">
                    <a:pos x="72" y="24"/>
                  </a:cxn>
                  <a:cxn ang="0">
                    <a:pos x="72" y="0"/>
                  </a:cxn>
                  <a:cxn ang="0">
                    <a:pos x="72" y="0"/>
                  </a:cxn>
                </a:cxnLst>
                <a:rect l="0" t="0" r="r" b="b"/>
                <a:pathLst>
                  <a:path w="72" h="54">
                    <a:moveTo>
                      <a:pt x="72" y="0"/>
                    </a:moveTo>
                    <a:lnTo>
                      <a:pt x="36" y="30"/>
                    </a:lnTo>
                    <a:lnTo>
                      <a:pt x="0" y="54"/>
                    </a:lnTo>
                    <a:lnTo>
                      <a:pt x="36" y="54"/>
                    </a:lnTo>
                    <a:lnTo>
                      <a:pt x="54" y="42"/>
                    </a:lnTo>
                    <a:lnTo>
                      <a:pt x="72" y="24"/>
                    </a:lnTo>
                    <a:lnTo>
                      <a:pt x="72" y="24"/>
                    </a:lnTo>
                    <a:lnTo>
                      <a:pt x="72" y="0"/>
                    </a:lnTo>
                    <a:lnTo>
                      <a:pt x="72" y="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en-US">
                  <a:ea typeface="+mn-ea"/>
                  <a:cs typeface="+mn-cs"/>
                </a:endParaRPr>
              </a:p>
            </p:txBody>
          </p:sp>
          <p:sp>
            <p:nvSpPr>
              <p:cNvPr id="51241" name="Freeform 41"/>
              <p:cNvSpPr>
                <a:spLocks/>
              </p:cNvSpPr>
              <p:nvPr/>
            </p:nvSpPr>
            <p:spPr bwMode="hidden">
              <a:xfrm>
                <a:off x="4505" y="4073"/>
                <a:ext cx="705" cy="108"/>
              </a:xfrm>
              <a:custGeom>
                <a:avLst/>
                <a:gdLst/>
                <a:ahLst/>
                <a:cxnLst>
                  <a:cxn ang="0">
                    <a:pos x="299" y="90"/>
                  </a:cxn>
                  <a:cxn ang="0">
                    <a:pos x="221" y="90"/>
                  </a:cxn>
                  <a:cxn ang="0">
                    <a:pos x="143" y="78"/>
                  </a:cxn>
                  <a:cxn ang="0">
                    <a:pos x="0" y="48"/>
                  </a:cxn>
                  <a:cxn ang="0">
                    <a:pos x="0" y="66"/>
                  </a:cxn>
                  <a:cxn ang="0">
                    <a:pos x="143" y="96"/>
                  </a:cxn>
                  <a:cxn ang="0">
                    <a:pos x="221" y="108"/>
                  </a:cxn>
                  <a:cxn ang="0">
                    <a:pos x="299" y="108"/>
                  </a:cxn>
                  <a:cxn ang="0">
                    <a:pos x="412" y="102"/>
                  </a:cxn>
                  <a:cxn ang="0">
                    <a:pos x="520" y="84"/>
                  </a:cxn>
                  <a:cxn ang="0">
                    <a:pos x="615" y="60"/>
                  </a:cxn>
                  <a:cxn ang="0">
                    <a:pos x="705" y="24"/>
                  </a:cxn>
                  <a:cxn ang="0">
                    <a:pos x="705" y="0"/>
                  </a:cxn>
                  <a:cxn ang="0">
                    <a:pos x="615" y="42"/>
                  </a:cxn>
                  <a:cxn ang="0">
                    <a:pos x="520" y="66"/>
                  </a:cxn>
                  <a:cxn ang="0">
                    <a:pos x="412" y="84"/>
                  </a:cxn>
                  <a:cxn ang="0">
                    <a:pos x="299" y="90"/>
                  </a:cxn>
                  <a:cxn ang="0">
                    <a:pos x="299" y="90"/>
                  </a:cxn>
                </a:cxnLst>
                <a:rect l="0" t="0" r="r" b="b"/>
                <a:pathLst>
                  <a:path w="705" h="108">
                    <a:moveTo>
                      <a:pt x="299" y="90"/>
                    </a:moveTo>
                    <a:lnTo>
                      <a:pt x="221" y="90"/>
                    </a:lnTo>
                    <a:lnTo>
                      <a:pt x="143" y="78"/>
                    </a:lnTo>
                    <a:lnTo>
                      <a:pt x="0" y="48"/>
                    </a:lnTo>
                    <a:lnTo>
                      <a:pt x="0" y="66"/>
                    </a:lnTo>
                    <a:lnTo>
                      <a:pt x="143" y="96"/>
                    </a:lnTo>
                    <a:lnTo>
                      <a:pt x="221" y="108"/>
                    </a:lnTo>
                    <a:lnTo>
                      <a:pt x="299" y="108"/>
                    </a:lnTo>
                    <a:lnTo>
                      <a:pt x="412" y="102"/>
                    </a:lnTo>
                    <a:lnTo>
                      <a:pt x="520" y="84"/>
                    </a:lnTo>
                    <a:lnTo>
                      <a:pt x="615" y="60"/>
                    </a:lnTo>
                    <a:lnTo>
                      <a:pt x="705" y="24"/>
                    </a:lnTo>
                    <a:lnTo>
                      <a:pt x="705" y="0"/>
                    </a:lnTo>
                    <a:lnTo>
                      <a:pt x="615" y="42"/>
                    </a:lnTo>
                    <a:lnTo>
                      <a:pt x="520" y="66"/>
                    </a:lnTo>
                    <a:lnTo>
                      <a:pt x="412" y="84"/>
                    </a:lnTo>
                    <a:lnTo>
                      <a:pt x="299" y="90"/>
                    </a:lnTo>
                    <a:lnTo>
                      <a:pt x="299" y="9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en-US">
                  <a:ea typeface="+mn-ea"/>
                  <a:cs typeface="+mn-cs"/>
                </a:endParaRPr>
              </a:p>
            </p:txBody>
          </p:sp>
          <p:sp>
            <p:nvSpPr>
              <p:cNvPr id="51242" name="Freeform 42"/>
              <p:cNvSpPr>
                <a:spLocks/>
              </p:cNvSpPr>
              <p:nvPr/>
            </p:nvSpPr>
            <p:spPr bwMode="hidden">
              <a:xfrm>
                <a:off x="5336" y="3654"/>
                <a:ext cx="143" cy="341"/>
              </a:xfrm>
              <a:custGeom>
                <a:avLst/>
                <a:gdLst/>
                <a:ahLst/>
                <a:cxnLst>
                  <a:cxn ang="0">
                    <a:pos x="119" y="114"/>
                  </a:cxn>
                  <a:cxn ang="0">
                    <a:pos x="113" y="173"/>
                  </a:cxn>
                  <a:cxn ang="0">
                    <a:pos x="89" y="239"/>
                  </a:cxn>
                  <a:cxn ang="0">
                    <a:pos x="47" y="293"/>
                  </a:cxn>
                  <a:cxn ang="0">
                    <a:pos x="0" y="341"/>
                  </a:cxn>
                  <a:cxn ang="0">
                    <a:pos x="29" y="341"/>
                  </a:cxn>
                  <a:cxn ang="0">
                    <a:pos x="77" y="287"/>
                  </a:cxn>
                  <a:cxn ang="0">
                    <a:pos x="113" y="233"/>
                  </a:cxn>
                  <a:cxn ang="0">
                    <a:pos x="137" y="173"/>
                  </a:cxn>
                  <a:cxn ang="0">
                    <a:pos x="143" y="114"/>
                  </a:cxn>
                  <a:cxn ang="0">
                    <a:pos x="137" y="60"/>
                  </a:cxn>
                  <a:cxn ang="0">
                    <a:pos x="119" y="0"/>
                  </a:cxn>
                  <a:cxn ang="0">
                    <a:pos x="89" y="0"/>
                  </a:cxn>
                  <a:cxn ang="0">
                    <a:pos x="113" y="60"/>
                  </a:cxn>
                  <a:cxn ang="0">
                    <a:pos x="119" y="114"/>
                  </a:cxn>
                  <a:cxn ang="0">
                    <a:pos x="119" y="114"/>
                  </a:cxn>
                </a:cxnLst>
                <a:rect l="0" t="0" r="r" b="b"/>
                <a:pathLst>
                  <a:path w="143" h="341">
                    <a:moveTo>
                      <a:pt x="119" y="114"/>
                    </a:moveTo>
                    <a:lnTo>
                      <a:pt x="113" y="173"/>
                    </a:lnTo>
                    <a:lnTo>
                      <a:pt x="89" y="239"/>
                    </a:lnTo>
                    <a:lnTo>
                      <a:pt x="47" y="293"/>
                    </a:lnTo>
                    <a:lnTo>
                      <a:pt x="0" y="341"/>
                    </a:lnTo>
                    <a:lnTo>
                      <a:pt x="29" y="341"/>
                    </a:lnTo>
                    <a:lnTo>
                      <a:pt x="77" y="287"/>
                    </a:lnTo>
                    <a:lnTo>
                      <a:pt x="113" y="233"/>
                    </a:lnTo>
                    <a:lnTo>
                      <a:pt x="137" y="173"/>
                    </a:lnTo>
                    <a:lnTo>
                      <a:pt x="143" y="114"/>
                    </a:lnTo>
                    <a:lnTo>
                      <a:pt x="137" y="60"/>
                    </a:lnTo>
                    <a:lnTo>
                      <a:pt x="119" y="0"/>
                    </a:lnTo>
                    <a:lnTo>
                      <a:pt x="89" y="0"/>
                    </a:lnTo>
                    <a:lnTo>
                      <a:pt x="113" y="60"/>
                    </a:lnTo>
                    <a:lnTo>
                      <a:pt x="119" y="114"/>
                    </a:lnTo>
                    <a:lnTo>
                      <a:pt x="119" y="114"/>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en-US">
                  <a:ea typeface="+mn-ea"/>
                  <a:cs typeface="+mn-cs"/>
                </a:endParaRPr>
              </a:p>
            </p:txBody>
          </p:sp>
          <p:sp>
            <p:nvSpPr>
              <p:cNvPr id="51243" name="Freeform 43"/>
              <p:cNvSpPr>
                <a:spLocks/>
              </p:cNvSpPr>
              <p:nvPr/>
            </p:nvSpPr>
            <p:spPr bwMode="hidden">
              <a:xfrm>
                <a:off x="5061" y="3624"/>
                <a:ext cx="83" cy="90"/>
              </a:xfrm>
              <a:custGeom>
                <a:avLst/>
                <a:gdLst/>
                <a:ahLst/>
                <a:cxnLst>
                  <a:cxn ang="0">
                    <a:pos x="59" y="90"/>
                  </a:cxn>
                  <a:cxn ang="0">
                    <a:pos x="83" y="84"/>
                  </a:cxn>
                  <a:cxn ang="0">
                    <a:pos x="71" y="60"/>
                  </a:cxn>
                  <a:cxn ang="0">
                    <a:pos x="53" y="42"/>
                  </a:cxn>
                  <a:cxn ang="0">
                    <a:pos x="6" y="0"/>
                  </a:cxn>
                  <a:cxn ang="0">
                    <a:pos x="0" y="18"/>
                  </a:cxn>
                  <a:cxn ang="0">
                    <a:pos x="35" y="48"/>
                  </a:cxn>
                  <a:cxn ang="0">
                    <a:pos x="59" y="90"/>
                  </a:cxn>
                  <a:cxn ang="0">
                    <a:pos x="59" y="90"/>
                  </a:cxn>
                </a:cxnLst>
                <a:rect l="0" t="0" r="r" b="b"/>
                <a:pathLst>
                  <a:path w="83" h="90">
                    <a:moveTo>
                      <a:pt x="59" y="90"/>
                    </a:moveTo>
                    <a:lnTo>
                      <a:pt x="83" y="84"/>
                    </a:lnTo>
                    <a:lnTo>
                      <a:pt x="71" y="60"/>
                    </a:lnTo>
                    <a:lnTo>
                      <a:pt x="53" y="42"/>
                    </a:lnTo>
                    <a:lnTo>
                      <a:pt x="6" y="0"/>
                    </a:lnTo>
                    <a:lnTo>
                      <a:pt x="0" y="18"/>
                    </a:lnTo>
                    <a:lnTo>
                      <a:pt x="35" y="48"/>
                    </a:lnTo>
                    <a:lnTo>
                      <a:pt x="59" y="90"/>
                    </a:lnTo>
                    <a:lnTo>
                      <a:pt x="59" y="9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en-US">
                  <a:ea typeface="+mn-ea"/>
                  <a:cs typeface="+mn-cs"/>
                </a:endParaRPr>
              </a:p>
            </p:txBody>
          </p:sp>
          <p:sp>
            <p:nvSpPr>
              <p:cNvPr id="1057" name="Freeform 44"/>
              <p:cNvSpPr>
                <a:spLocks/>
              </p:cNvSpPr>
              <p:nvPr/>
            </p:nvSpPr>
            <p:spPr bwMode="hidden">
              <a:xfrm>
                <a:off x="4445" y="3552"/>
                <a:ext cx="717" cy="431"/>
              </a:xfrm>
              <a:custGeom>
                <a:avLst/>
                <a:gdLst>
                  <a:gd name="T0" fmla="*/ 693 w 717"/>
                  <a:gd name="T1" fmla="*/ 216 h 431"/>
                  <a:gd name="T2" fmla="*/ 687 w 717"/>
                  <a:gd name="T3" fmla="*/ 257 h 431"/>
                  <a:gd name="T4" fmla="*/ 669 w 717"/>
                  <a:gd name="T5" fmla="*/ 293 h 431"/>
                  <a:gd name="T6" fmla="*/ 633 w 717"/>
                  <a:gd name="T7" fmla="*/ 329 h 431"/>
                  <a:gd name="T8" fmla="*/ 598 w 717"/>
                  <a:gd name="T9" fmla="*/ 359 h 431"/>
                  <a:gd name="T10" fmla="*/ 544 w 717"/>
                  <a:gd name="T11" fmla="*/ 383 h 431"/>
                  <a:gd name="T12" fmla="*/ 490 w 717"/>
                  <a:gd name="T13" fmla="*/ 401 h 431"/>
                  <a:gd name="T14" fmla="*/ 424 w 717"/>
                  <a:gd name="T15" fmla="*/ 413 h 431"/>
                  <a:gd name="T16" fmla="*/ 359 w 717"/>
                  <a:gd name="T17" fmla="*/ 419 h 431"/>
                  <a:gd name="T18" fmla="*/ 293 w 717"/>
                  <a:gd name="T19" fmla="*/ 413 h 431"/>
                  <a:gd name="T20" fmla="*/ 227 w 717"/>
                  <a:gd name="T21" fmla="*/ 401 h 431"/>
                  <a:gd name="T22" fmla="*/ 173 w 717"/>
                  <a:gd name="T23" fmla="*/ 383 h 431"/>
                  <a:gd name="T24" fmla="*/ 119 w 717"/>
                  <a:gd name="T25" fmla="*/ 359 h 431"/>
                  <a:gd name="T26" fmla="*/ 84 w 717"/>
                  <a:gd name="T27" fmla="*/ 329 h 431"/>
                  <a:gd name="T28" fmla="*/ 48 w 717"/>
                  <a:gd name="T29" fmla="*/ 293 h 431"/>
                  <a:gd name="T30" fmla="*/ 30 w 717"/>
                  <a:gd name="T31" fmla="*/ 257 h 431"/>
                  <a:gd name="T32" fmla="*/ 24 w 717"/>
                  <a:gd name="T33" fmla="*/ 216 h 431"/>
                  <a:gd name="T34" fmla="*/ 30 w 717"/>
                  <a:gd name="T35" fmla="*/ 174 h 431"/>
                  <a:gd name="T36" fmla="*/ 48 w 717"/>
                  <a:gd name="T37" fmla="*/ 138 h 431"/>
                  <a:gd name="T38" fmla="*/ 84 w 717"/>
                  <a:gd name="T39" fmla="*/ 102 h 431"/>
                  <a:gd name="T40" fmla="*/ 119 w 717"/>
                  <a:gd name="T41" fmla="*/ 72 h 431"/>
                  <a:gd name="T42" fmla="*/ 173 w 717"/>
                  <a:gd name="T43" fmla="*/ 48 h 431"/>
                  <a:gd name="T44" fmla="*/ 227 w 717"/>
                  <a:gd name="T45" fmla="*/ 30 h 431"/>
                  <a:gd name="T46" fmla="*/ 293 w 717"/>
                  <a:gd name="T47" fmla="*/ 18 h 431"/>
                  <a:gd name="T48" fmla="*/ 359 w 717"/>
                  <a:gd name="T49" fmla="*/ 12 h 431"/>
                  <a:gd name="T50" fmla="*/ 418 w 717"/>
                  <a:gd name="T51" fmla="*/ 18 h 431"/>
                  <a:gd name="T52" fmla="*/ 478 w 717"/>
                  <a:gd name="T53" fmla="*/ 30 h 431"/>
                  <a:gd name="T54" fmla="*/ 532 w 717"/>
                  <a:gd name="T55" fmla="*/ 48 h 431"/>
                  <a:gd name="T56" fmla="*/ 580 w 717"/>
                  <a:gd name="T57" fmla="*/ 66 h 431"/>
                  <a:gd name="T58" fmla="*/ 586 w 717"/>
                  <a:gd name="T59" fmla="*/ 48 h 431"/>
                  <a:gd name="T60" fmla="*/ 478 w 717"/>
                  <a:gd name="T61" fmla="*/ 12 h 431"/>
                  <a:gd name="T62" fmla="*/ 418 w 717"/>
                  <a:gd name="T63" fmla="*/ 6 h 431"/>
                  <a:gd name="T64" fmla="*/ 359 w 717"/>
                  <a:gd name="T65" fmla="*/ 0 h 431"/>
                  <a:gd name="T66" fmla="*/ 287 w 717"/>
                  <a:gd name="T67" fmla="*/ 6 h 431"/>
                  <a:gd name="T68" fmla="*/ 221 w 717"/>
                  <a:gd name="T69" fmla="*/ 18 h 431"/>
                  <a:gd name="T70" fmla="*/ 161 w 717"/>
                  <a:gd name="T71" fmla="*/ 36 h 431"/>
                  <a:gd name="T72" fmla="*/ 107 w 717"/>
                  <a:gd name="T73" fmla="*/ 66 h 431"/>
                  <a:gd name="T74" fmla="*/ 60 w 717"/>
                  <a:gd name="T75" fmla="*/ 96 h 431"/>
                  <a:gd name="T76" fmla="*/ 30 w 717"/>
                  <a:gd name="T77" fmla="*/ 132 h 431"/>
                  <a:gd name="T78" fmla="*/ 6 w 717"/>
                  <a:gd name="T79" fmla="*/ 174 h 431"/>
                  <a:gd name="T80" fmla="*/ 0 w 717"/>
                  <a:gd name="T81" fmla="*/ 216 h 431"/>
                  <a:gd name="T82" fmla="*/ 6 w 717"/>
                  <a:gd name="T83" fmla="*/ 257 h 431"/>
                  <a:gd name="T84" fmla="*/ 30 w 717"/>
                  <a:gd name="T85" fmla="*/ 299 h 431"/>
                  <a:gd name="T86" fmla="*/ 60 w 717"/>
                  <a:gd name="T87" fmla="*/ 335 h 431"/>
                  <a:gd name="T88" fmla="*/ 107 w 717"/>
                  <a:gd name="T89" fmla="*/ 371 h 431"/>
                  <a:gd name="T90" fmla="*/ 161 w 717"/>
                  <a:gd name="T91" fmla="*/ 395 h 431"/>
                  <a:gd name="T92" fmla="*/ 221 w 717"/>
                  <a:gd name="T93" fmla="*/ 413 h 431"/>
                  <a:gd name="T94" fmla="*/ 287 w 717"/>
                  <a:gd name="T95" fmla="*/ 425 h 431"/>
                  <a:gd name="T96" fmla="*/ 359 w 717"/>
                  <a:gd name="T97" fmla="*/ 431 h 431"/>
                  <a:gd name="T98" fmla="*/ 430 w 717"/>
                  <a:gd name="T99" fmla="*/ 425 h 431"/>
                  <a:gd name="T100" fmla="*/ 496 w 717"/>
                  <a:gd name="T101" fmla="*/ 413 h 431"/>
                  <a:gd name="T102" fmla="*/ 562 w 717"/>
                  <a:gd name="T103" fmla="*/ 395 h 431"/>
                  <a:gd name="T104" fmla="*/ 610 w 717"/>
                  <a:gd name="T105" fmla="*/ 371 h 431"/>
                  <a:gd name="T106" fmla="*/ 657 w 717"/>
                  <a:gd name="T107" fmla="*/ 335 h 431"/>
                  <a:gd name="T108" fmla="*/ 687 w 717"/>
                  <a:gd name="T109" fmla="*/ 299 h 431"/>
                  <a:gd name="T110" fmla="*/ 711 w 717"/>
                  <a:gd name="T111" fmla="*/ 257 h 431"/>
                  <a:gd name="T112" fmla="*/ 717 w 717"/>
                  <a:gd name="T113" fmla="*/ 216 h 431"/>
                  <a:gd name="T114" fmla="*/ 717 w 717"/>
                  <a:gd name="T115" fmla="*/ 204 h 431"/>
                  <a:gd name="T116" fmla="*/ 711 w 717"/>
                  <a:gd name="T117" fmla="*/ 192 h 431"/>
                  <a:gd name="T118" fmla="*/ 687 w 717"/>
                  <a:gd name="T119" fmla="*/ 198 h 431"/>
                  <a:gd name="T120" fmla="*/ 693 w 717"/>
                  <a:gd name="T121" fmla="*/ 210 h 431"/>
                  <a:gd name="T122" fmla="*/ 693 w 717"/>
                  <a:gd name="T123" fmla="*/ 216 h 431"/>
                  <a:gd name="T124" fmla="*/ 693 w 717"/>
                  <a:gd name="T125" fmla="*/ 216 h 43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17" h="431">
                    <a:moveTo>
                      <a:pt x="693" y="216"/>
                    </a:moveTo>
                    <a:lnTo>
                      <a:pt x="687" y="257"/>
                    </a:lnTo>
                    <a:lnTo>
                      <a:pt x="669" y="293"/>
                    </a:lnTo>
                    <a:lnTo>
                      <a:pt x="633" y="329"/>
                    </a:lnTo>
                    <a:lnTo>
                      <a:pt x="598" y="359"/>
                    </a:lnTo>
                    <a:lnTo>
                      <a:pt x="544" y="383"/>
                    </a:lnTo>
                    <a:lnTo>
                      <a:pt x="490" y="401"/>
                    </a:lnTo>
                    <a:lnTo>
                      <a:pt x="424" y="413"/>
                    </a:lnTo>
                    <a:lnTo>
                      <a:pt x="359" y="419"/>
                    </a:lnTo>
                    <a:lnTo>
                      <a:pt x="293" y="413"/>
                    </a:lnTo>
                    <a:lnTo>
                      <a:pt x="227" y="401"/>
                    </a:lnTo>
                    <a:lnTo>
                      <a:pt x="173" y="383"/>
                    </a:lnTo>
                    <a:lnTo>
                      <a:pt x="119" y="359"/>
                    </a:lnTo>
                    <a:lnTo>
                      <a:pt x="84" y="329"/>
                    </a:lnTo>
                    <a:lnTo>
                      <a:pt x="48" y="293"/>
                    </a:lnTo>
                    <a:lnTo>
                      <a:pt x="30" y="257"/>
                    </a:lnTo>
                    <a:lnTo>
                      <a:pt x="24" y="216"/>
                    </a:lnTo>
                    <a:lnTo>
                      <a:pt x="30" y="174"/>
                    </a:lnTo>
                    <a:lnTo>
                      <a:pt x="48" y="138"/>
                    </a:lnTo>
                    <a:lnTo>
                      <a:pt x="84" y="102"/>
                    </a:lnTo>
                    <a:lnTo>
                      <a:pt x="119" y="72"/>
                    </a:lnTo>
                    <a:lnTo>
                      <a:pt x="173" y="48"/>
                    </a:lnTo>
                    <a:lnTo>
                      <a:pt x="227" y="30"/>
                    </a:lnTo>
                    <a:lnTo>
                      <a:pt x="293" y="18"/>
                    </a:lnTo>
                    <a:lnTo>
                      <a:pt x="359" y="12"/>
                    </a:lnTo>
                    <a:lnTo>
                      <a:pt x="418" y="18"/>
                    </a:lnTo>
                    <a:lnTo>
                      <a:pt x="478" y="30"/>
                    </a:lnTo>
                    <a:lnTo>
                      <a:pt x="532" y="48"/>
                    </a:lnTo>
                    <a:lnTo>
                      <a:pt x="580" y="66"/>
                    </a:lnTo>
                    <a:lnTo>
                      <a:pt x="586" y="48"/>
                    </a:lnTo>
                    <a:lnTo>
                      <a:pt x="478" y="12"/>
                    </a:lnTo>
                    <a:lnTo>
                      <a:pt x="418" y="6"/>
                    </a:lnTo>
                    <a:lnTo>
                      <a:pt x="359" y="0"/>
                    </a:lnTo>
                    <a:lnTo>
                      <a:pt x="287" y="6"/>
                    </a:lnTo>
                    <a:lnTo>
                      <a:pt x="221" y="18"/>
                    </a:lnTo>
                    <a:lnTo>
                      <a:pt x="161" y="36"/>
                    </a:lnTo>
                    <a:lnTo>
                      <a:pt x="107" y="66"/>
                    </a:lnTo>
                    <a:lnTo>
                      <a:pt x="60" y="96"/>
                    </a:lnTo>
                    <a:lnTo>
                      <a:pt x="30" y="132"/>
                    </a:lnTo>
                    <a:lnTo>
                      <a:pt x="6" y="174"/>
                    </a:lnTo>
                    <a:lnTo>
                      <a:pt x="0" y="216"/>
                    </a:lnTo>
                    <a:lnTo>
                      <a:pt x="6" y="257"/>
                    </a:lnTo>
                    <a:lnTo>
                      <a:pt x="30" y="299"/>
                    </a:lnTo>
                    <a:lnTo>
                      <a:pt x="60" y="335"/>
                    </a:lnTo>
                    <a:lnTo>
                      <a:pt x="107" y="371"/>
                    </a:lnTo>
                    <a:lnTo>
                      <a:pt x="161" y="395"/>
                    </a:lnTo>
                    <a:lnTo>
                      <a:pt x="221" y="413"/>
                    </a:lnTo>
                    <a:lnTo>
                      <a:pt x="287" y="425"/>
                    </a:lnTo>
                    <a:lnTo>
                      <a:pt x="359" y="431"/>
                    </a:lnTo>
                    <a:lnTo>
                      <a:pt x="430" y="425"/>
                    </a:lnTo>
                    <a:lnTo>
                      <a:pt x="496" y="413"/>
                    </a:lnTo>
                    <a:lnTo>
                      <a:pt x="562" y="395"/>
                    </a:lnTo>
                    <a:lnTo>
                      <a:pt x="610" y="371"/>
                    </a:lnTo>
                    <a:lnTo>
                      <a:pt x="657" y="335"/>
                    </a:lnTo>
                    <a:lnTo>
                      <a:pt x="687" y="299"/>
                    </a:lnTo>
                    <a:lnTo>
                      <a:pt x="711" y="257"/>
                    </a:lnTo>
                    <a:lnTo>
                      <a:pt x="717" y="216"/>
                    </a:lnTo>
                    <a:lnTo>
                      <a:pt x="717" y="204"/>
                    </a:lnTo>
                    <a:lnTo>
                      <a:pt x="711" y="192"/>
                    </a:lnTo>
                    <a:lnTo>
                      <a:pt x="687" y="198"/>
                    </a:lnTo>
                    <a:lnTo>
                      <a:pt x="693" y="210"/>
                    </a:lnTo>
                    <a:lnTo>
                      <a:pt x="693" y="21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1245" name="Freeform 45"/>
              <p:cNvSpPr>
                <a:spLocks/>
              </p:cNvSpPr>
              <p:nvPr/>
            </p:nvSpPr>
            <p:spPr bwMode="hidden">
              <a:xfrm>
                <a:off x="4349" y="3510"/>
                <a:ext cx="909" cy="533"/>
              </a:xfrm>
              <a:custGeom>
                <a:avLst/>
                <a:gdLst/>
                <a:ahLst/>
                <a:cxnLst>
                  <a:cxn ang="0">
                    <a:pos x="616" y="0"/>
                  </a:cxn>
                  <a:cxn ang="0">
                    <a:pos x="616" y="18"/>
                  </a:cxn>
                  <a:cxn ang="0">
                    <a:pos x="724" y="60"/>
                  </a:cxn>
                  <a:cxn ang="0">
                    <a:pos x="765" y="84"/>
                  </a:cxn>
                  <a:cxn ang="0">
                    <a:pos x="807" y="114"/>
                  </a:cxn>
                  <a:cxn ang="0">
                    <a:pos x="837" y="144"/>
                  </a:cxn>
                  <a:cxn ang="0">
                    <a:pos x="861" y="180"/>
                  </a:cxn>
                  <a:cxn ang="0">
                    <a:pos x="873" y="216"/>
                  </a:cxn>
                  <a:cxn ang="0">
                    <a:pos x="879" y="258"/>
                  </a:cxn>
                  <a:cxn ang="0">
                    <a:pos x="873" y="311"/>
                  </a:cxn>
                  <a:cxn ang="0">
                    <a:pos x="843" y="359"/>
                  </a:cxn>
                  <a:cxn ang="0">
                    <a:pos x="807" y="401"/>
                  </a:cxn>
                  <a:cxn ang="0">
                    <a:pos x="753" y="443"/>
                  </a:cxn>
                  <a:cxn ang="0">
                    <a:pos x="694" y="473"/>
                  </a:cxn>
                  <a:cxn ang="0">
                    <a:pos x="622" y="497"/>
                  </a:cxn>
                  <a:cxn ang="0">
                    <a:pos x="538" y="509"/>
                  </a:cxn>
                  <a:cxn ang="0">
                    <a:pos x="455" y="515"/>
                  </a:cxn>
                  <a:cxn ang="0">
                    <a:pos x="371" y="509"/>
                  </a:cxn>
                  <a:cxn ang="0">
                    <a:pos x="287" y="497"/>
                  </a:cxn>
                  <a:cxn ang="0">
                    <a:pos x="215" y="473"/>
                  </a:cxn>
                  <a:cxn ang="0">
                    <a:pos x="156" y="443"/>
                  </a:cxn>
                  <a:cxn ang="0">
                    <a:pos x="102" y="401"/>
                  </a:cxn>
                  <a:cxn ang="0">
                    <a:pos x="66" y="359"/>
                  </a:cxn>
                  <a:cxn ang="0">
                    <a:pos x="36" y="311"/>
                  </a:cxn>
                  <a:cxn ang="0">
                    <a:pos x="30" y="258"/>
                  </a:cxn>
                  <a:cxn ang="0">
                    <a:pos x="36" y="222"/>
                  </a:cxn>
                  <a:cxn ang="0">
                    <a:pos x="48" y="186"/>
                  </a:cxn>
                  <a:cxn ang="0">
                    <a:pos x="66" y="156"/>
                  </a:cxn>
                  <a:cxn ang="0">
                    <a:pos x="90" y="126"/>
                  </a:cxn>
                  <a:cxn ang="0">
                    <a:pos x="66" y="114"/>
                  </a:cxn>
                  <a:cxn ang="0">
                    <a:pos x="36" y="144"/>
                  </a:cxn>
                  <a:cxn ang="0">
                    <a:pos x="18" y="180"/>
                  </a:cxn>
                  <a:cxn ang="0">
                    <a:pos x="6" y="216"/>
                  </a:cxn>
                  <a:cxn ang="0">
                    <a:pos x="0" y="258"/>
                  </a:cxn>
                  <a:cxn ang="0">
                    <a:pos x="12" y="311"/>
                  </a:cxn>
                  <a:cxn ang="0">
                    <a:pos x="36" y="365"/>
                  </a:cxn>
                  <a:cxn ang="0">
                    <a:pos x="78" y="413"/>
                  </a:cxn>
                  <a:cxn ang="0">
                    <a:pos x="132" y="449"/>
                  </a:cxn>
                  <a:cxn ang="0">
                    <a:pos x="203" y="485"/>
                  </a:cxn>
                  <a:cxn ang="0">
                    <a:pos x="275" y="509"/>
                  </a:cxn>
                  <a:cxn ang="0">
                    <a:pos x="365" y="527"/>
                  </a:cxn>
                  <a:cxn ang="0">
                    <a:pos x="455" y="533"/>
                  </a:cxn>
                  <a:cxn ang="0">
                    <a:pos x="544" y="527"/>
                  </a:cxn>
                  <a:cxn ang="0">
                    <a:pos x="634" y="509"/>
                  </a:cxn>
                  <a:cxn ang="0">
                    <a:pos x="712" y="485"/>
                  </a:cxn>
                  <a:cxn ang="0">
                    <a:pos x="777" y="449"/>
                  </a:cxn>
                  <a:cxn ang="0">
                    <a:pos x="831" y="413"/>
                  </a:cxn>
                  <a:cxn ang="0">
                    <a:pos x="873" y="365"/>
                  </a:cxn>
                  <a:cxn ang="0">
                    <a:pos x="897" y="311"/>
                  </a:cxn>
                  <a:cxn ang="0">
                    <a:pos x="909" y="258"/>
                  </a:cxn>
                  <a:cxn ang="0">
                    <a:pos x="903" y="216"/>
                  </a:cxn>
                  <a:cxn ang="0">
                    <a:pos x="885" y="174"/>
                  </a:cxn>
                  <a:cxn ang="0">
                    <a:pos x="861" y="132"/>
                  </a:cxn>
                  <a:cxn ang="0">
                    <a:pos x="825" y="102"/>
                  </a:cxn>
                  <a:cxn ang="0">
                    <a:pos x="783" y="66"/>
                  </a:cxn>
                  <a:cxn ang="0">
                    <a:pos x="735" y="42"/>
                  </a:cxn>
                  <a:cxn ang="0">
                    <a:pos x="616" y="0"/>
                  </a:cxn>
                  <a:cxn ang="0">
                    <a:pos x="616" y="0"/>
                  </a:cxn>
                </a:cxnLst>
                <a:rect l="0" t="0" r="r" b="b"/>
                <a:pathLst>
                  <a:path w="909" h="533">
                    <a:moveTo>
                      <a:pt x="616" y="0"/>
                    </a:moveTo>
                    <a:lnTo>
                      <a:pt x="616" y="18"/>
                    </a:lnTo>
                    <a:lnTo>
                      <a:pt x="724" y="60"/>
                    </a:lnTo>
                    <a:lnTo>
                      <a:pt x="765" y="84"/>
                    </a:lnTo>
                    <a:lnTo>
                      <a:pt x="807" y="114"/>
                    </a:lnTo>
                    <a:lnTo>
                      <a:pt x="837" y="144"/>
                    </a:lnTo>
                    <a:lnTo>
                      <a:pt x="861" y="180"/>
                    </a:lnTo>
                    <a:lnTo>
                      <a:pt x="873" y="216"/>
                    </a:lnTo>
                    <a:lnTo>
                      <a:pt x="879" y="258"/>
                    </a:lnTo>
                    <a:lnTo>
                      <a:pt x="873" y="311"/>
                    </a:lnTo>
                    <a:lnTo>
                      <a:pt x="843" y="359"/>
                    </a:lnTo>
                    <a:lnTo>
                      <a:pt x="807" y="401"/>
                    </a:lnTo>
                    <a:lnTo>
                      <a:pt x="753" y="443"/>
                    </a:lnTo>
                    <a:lnTo>
                      <a:pt x="694" y="473"/>
                    </a:lnTo>
                    <a:lnTo>
                      <a:pt x="622" y="497"/>
                    </a:lnTo>
                    <a:lnTo>
                      <a:pt x="538" y="509"/>
                    </a:lnTo>
                    <a:lnTo>
                      <a:pt x="455" y="515"/>
                    </a:lnTo>
                    <a:lnTo>
                      <a:pt x="371" y="509"/>
                    </a:lnTo>
                    <a:lnTo>
                      <a:pt x="287" y="497"/>
                    </a:lnTo>
                    <a:lnTo>
                      <a:pt x="215" y="473"/>
                    </a:lnTo>
                    <a:lnTo>
                      <a:pt x="156" y="443"/>
                    </a:lnTo>
                    <a:lnTo>
                      <a:pt x="102" y="401"/>
                    </a:lnTo>
                    <a:lnTo>
                      <a:pt x="66" y="359"/>
                    </a:lnTo>
                    <a:lnTo>
                      <a:pt x="36" y="311"/>
                    </a:lnTo>
                    <a:lnTo>
                      <a:pt x="30" y="258"/>
                    </a:lnTo>
                    <a:lnTo>
                      <a:pt x="36" y="222"/>
                    </a:lnTo>
                    <a:lnTo>
                      <a:pt x="48" y="186"/>
                    </a:lnTo>
                    <a:lnTo>
                      <a:pt x="66" y="156"/>
                    </a:lnTo>
                    <a:lnTo>
                      <a:pt x="90" y="126"/>
                    </a:lnTo>
                    <a:lnTo>
                      <a:pt x="66" y="114"/>
                    </a:lnTo>
                    <a:lnTo>
                      <a:pt x="36" y="144"/>
                    </a:lnTo>
                    <a:lnTo>
                      <a:pt x="18" y="180"/>
                    </a:lnTo>
                    <a:lnTo>
                      <a:pt x="6" y="216"/>
                    </a:lnTo>
                    <a:lnTo>
                      <a:pt x="0" y="258"/>
                    </a:lnTo>
                    <a:lnTo>
                      <a:pt x="12" y="311"/>
                    </a:lnTo>
                    <a:lnTo>
                      <a:pt x="36" y="365"/>
                    </a:lnTo>
                    <a:lnTo>
                      <a:pt x="78" y="413"/>
                    </a:lnTo>
                    <a:lnTo>
                      <a:pt x="132" y="449"/>
                    </a:lnTo>
                    <a:lnTo>
                      <a:pt x="203" y="485"/>
                    </a:lnTo>
                    <a:lnTo>
                      <a:pt x="275" y="509"/>
                    </a:lnTo>
                    <a:lnTo>
                      <a:pt x="365" y="527"/>
                    </a:lnTo>
                    <a:lnTo>
                      <a:pt x="455" y="533"/>
                    </a:lnTo>
                    <a:lnTo>
                      <a:pt x="544" y="527"/>
                    </a:lnTo>
                    <a:lnTo>
                      <a:pt x="634" y="509"/>
                    </a:lnTo>
                    <a:lnTo>
                      <a:pt x="712" y="485"/>
                    </a:lnTo>
                    <a:lnTo>
                      <a:pt x="777" y="449"/>
                    </a:lnTo>
                    <a:lnTo>
                      <a:pt x="831" y="413"/>
                    </a:lnTo>
                    <a:lnTo>
                      <a:pt x="873" y="365"/>
                    </a:lnTo>
                    <a:lnTo>
                      <a:pt x="897" y="311"/>
                    </a:lnTo>
                    <a:lnTo>
                      <a:pt x="909" y="258"/>
                    </a:lnTo>
                    <a:lnTo>
                      <a:pt x="903" y="216"/>
                    </a:lnTo>
                    <a:lnTo>
                      <a:pt x="885" y="174"/>
                    </a:lnTo>
                    <a:lnTo>
                      <a:pt x="861" y="132"/>
                    </a:lnTo>
                    <a:lnTo>
                      <a:pt x="825" y="102"/>
                    </a:lnTo>
                    <a:lnTo>
                      <a:pt x="783" y="66"/>
                    </a:lnTo>
                    <a:lnTo>
                      <a:pt x="735" y="42"/>
                    </a:lnTo>
                    <a:lnTo>
                      <a:pt x="616" y="0"/>
                    </a:lnTo>
                    <a:lnTo>
                      <a:pt x="616" y="0"/>
                    </a:lnTo>
                    <a:close/>
                  </a:path>
                </a:pathLst>
              </a:custGeom>
              <a:gradFill rotWithShape="0">
                <a:gsLst>
                  <a:gs pos="0">
                    <a:schemeClr val="accent2">
                      <a:gamma/>
                      <a:tint val="96863"/>
                      <a:invGamma/>
                    </a:schemeClr>
                  </a:gs>
                  <a:gs pos="100000">
                    <a:schemeClr val="accent2"/>
                  </a:gs>
                </a:gsLst>
                <a:lin ang="0" scaled="1"/>
              </a:gradFill>
              <a:ln w="9525">
                <a:noFill/>
                <a:round/>
                <a:headEnd/>
                <a:tailEnd/>
              </a:ln>
            </p:spPr>
            <p:txBody>
              <a:bodyPr/>
              <a:lstStyle/>
              <a:p>
                <a:pPr>
                  <a:defRPr/>
                </a:pPr>
                <a:endParaRPr lang="en-US">
                  <a:ea typeface="+mn-ea"/>
                  <a:cs typeface="+mn-cs"/>
                </a:endParaRPr>
              </a:p>
            </p:txBody>
          </p:sp>
          <p:sp>
            <p:nvSpPr>
              <p:cNvPr id="51246" name="Freeform 46"/>
              <p:cNvSpPr>
                <a:spLocks/>
              </p:cNvSpPr>
              <p:nvPr/>
            </p:nvSpPr>
            <p:spPr bwMode="hidden">
              <a:xfrm>
                <a:off x="4564" y="3492"/>
                <a:ext cx="365" cy="66"/>
              </a:xfrm>
              <a:custGeom>
                <a:avLst/>
                <a:gdLst/>
                <a:ahLst/>
                <a:cxnLst>
                  <a:cxn ang="0">
                    <a:pos x="240" y="18"/>
                  </a:cxn>
                  <a:cxn ang="0">
                    <a:pos x="299" y="24"/>
                  </a:cxn>
                  <a:cxn ang="0">
                    <a:pos x="359" y="30"/>
                  </a:cxn>
                  <a:cxn ang="0">
                    <a:pos x="365" y="12"/>
                  </a:cxn>
                  <a:cxn ang="0">
                    <a:pos x="305" y="6"/>
                  </a:cxn>
                  <a:cxn ang="0">
                    <a:pos x="240" y="0"/>
                  </a:cxn>
                  <a:cxn ang="0">
                    <a:pos x="174" y="6"/>
                  </a:cxn>
                  <a:cxn ang="0">
                    <a:pos x="114" y="12"/>
                  </a:cxn>
                  <a:cxn ang="0">
                    <a:pos x="0" y="42"/>
                  </a:cxn>
                  <a:cxn ang="0">
                    <a:pos x="0" y="66"/>
                  </a:cxn>
                  <a:cxn ang="0">
                    <a:pos x="54" y="48"/>
                  </a:cxn>
                  <a:cxn ang="0">
                    <a:pos x="114" y="30"/>
                  </a:cxn>
                  <a:cxn ang="0">
                    <a:pos x="174" y="24"/>
                  </a:cxn>
                  <a:cxn ang="0">
                    <a:pos x="240" y="18"/>
                  </a:cxn>
                  <a:cxn ang="0">
                    <a:pos x="240" y="18"/>
                  </a:cxn>
                </a:cxnLst>
                <a:rect l="0" t="0" r="r" b="b"/>
                <a:pathLst>
                  <a:path w="365" h="66">
                    <a:moveTo>
                      <a:pt x="240" y="18"/>
                    </a:moveTo>
                    <a:lnTo>
                      <a:pt x="299" y="24"/>
                    </a:lnTo>
                    <a:lnTo>
                      <a:pt x="359" y="30"/>
                    </a:lnTo>
                    <a:lnTo>
                      <a:pt x="365" y="12"/>
                    </a:lnTo>
                    <a:lnTo>
                      <a:pt x="305" y="6"/>
                    </a:lnTo>
                    <a:lnTo>
                      <a:pt x="240" y="0"/>
                    </a:lnTo>
                    <a:lnTo>
                      <a:pt x="174" y="6"/>
                    </a:lnTo>
                    <a:lnTo>
                      <a:pt x="114" y="12"/>
                    </a:lnTo>
                    <a:lnTo>
                      <a:pt x="0" y="42"/>
                    </a:lnTo>
                    <a:lnTo>
                      <a:pt x="0" y="66"/>
                    </a:lnTo>
                    <a:lnTo>
                      <a:pt x="54" y="48"/>
                    </a:lnTo>
                    <a:lnTo>
                      <a:pt x="114" y="30"/>
                    </a:lnTo>
                    <a:lnTo>
                      <a:pt x="174" y="24"/>
                    </a:lnTo>
                    <a:lnTo>
                      <a:pt x="240" y="18"/>
                    </a:lnTo>
                    <a:lnTo>
                      <a:pt x="240" y="18"/>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en-US">
                  <a:ea typeface="+mn-ea"/>
                  <a:cs typeface="+mn-cs"/>
                </a:endParaRPr>
              </a:p>
            </p:txBody>
          </p:sp>
          <p:sp>
            <p:nvSpPr>
              <p:cNvPr id="51247" name="Freeform 47"/>
              <p:cNvSpPr>
                <a:spLocks/>
              </p:cNvSpPr>
              <p:nvPr/>
            </p:nvSpPr>
            <p:spPr bwMode="hidden">
              <a:xfrm>
                <a:off x="4463" y="3558"/>
                <a:ext cx="66" cy="48"/>
              </a:xfrm>
              <a:custGeom>
                <a:avLst/>
                <a:gdLst/>
                <a:ahLst/>
                <a:cxnLst>
                  <a:cxn ang="0">
                    <a:pos x="66" y="18"/>
                  </a:cxn>
                  <a:cxn ang="0">
                    <a:pos x="48" y="0"/>
                  </a:cxn>
                  <a:cxn ang="0">
                    <a:pos x="24" y="12"/>
                  </a:cxn>
                  <a:cxn ang="0">
                    <a:pos x="0" y="30"/>
                  </a:cxn>
                  <a:cxn ang="0">
                    <a:pos x="12" y="48"/>
                  </a:cxn>
                  <a:cxn ang="0">
                    <a:pos x="42" y="30"/>
                  </a:cxn>
                  <a:cxn ang="0">
                    <a:pos x="66" y="18"/>
                  </a:cxn>
                  <a:cxn ang="0">
                    <a:pos x="66" y="18"/>
                  </a:cxn>
                </a:cxnLst>
                <a:rect l="0" t="0" r="r" b="b"/>
                <a:pathLst>
                  <a:path w="66" h="48">
                    <a:moveTo>
                      <a:pt x="66" y="18"/>
                    </a:moveTo>
                    <a:lnTo>
                      <a:pt x="48" y="0"/>
                    </a:lnTo>
                    <a:lnTo>
                      <a:pt x="24" y="12"/>
                    </a:lnTo>
                    <a:lnTo>
                      <a:pt x="0" y="30"/>
                    </a:lnTo>
                    <a:lnTo>
                      <a:pt x="12" y="48"/>
                    </a:lnTo>
                    <a:lnTo>
                      <a:pt x="42" y="30"/>
                    </a:lnTo>
                    <a:lnTo>
                      <a:pt x="66" y="18"/>
                    </a:lnTo>
                    <a:lnTo>
                      <a:pt x="66" y="18"/>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en-US">
                  <a:ea typeface="+mn-ea"/>
                  <a:cs typeface="+mn-cs"/>
                </a:endParaRPr>
              </a:p>
            </p:txBody>
          </p:sp>
          <p:sp>
            <p:nvSpPr>
              <p:cNvPr id="51248" name="Oval 48"/>
              <p:cNvSpPr>
                <a:spLocks noChangeArrowheads="1"/>
              </p:cNvSpPr>
              <p:nvPr/>
            </p:nvSpPr>
            <p:spPr bwMode="hidden">
              <a:xfrm>
                <a:off x="4546" y="3608"/>
                <a:ext cx="518" cy="319"/>
              </a:xfrm>
              <a:prstGeom prst="ellipse">
                <a:avLst/>
              </a:prstGeom>
              <a:gradFill rotWithShape="0">
                <a:gsLst>
                  <a:gs pos="0">
                    <a:schemeClr val="accent2">
                      <a:gamma/>
                      <a:shade val="94118"/>
                      <a:invGamma/>
                    </a:schemeClr>
                  </a:gs>
                  <a:gs pos="100000">
                    <a:schemeClr val="accent2"/>
                  </a:gs>
                </a:gsLst>
                <a:lin ang="0" scaled="1"/>
              </a:gradFill>
              <a:ln w="9525">
                <a:noFill/>
                <a:round/>
                <a:headEnd/>
                <a:tailEnd/>
              </a:ln>
              <a:effectLst/>
            </p:spPr>
            <p:txBody>
              <a:bodyPr/>
              <a:lstStyle/>
              <a:p>
                <a:pPr>
                  <a:defRPr/>
                </a:pPr>
                <a:endParaRPr lang="en-US">
                  <a:ea typeface="+mn-ea"/>
                  <a:cs typeface="+mn-cs"/>
                </a:endParaRPr>
              </a:p>
            </p:txBody>
          </p:sp>
          <p:sp>
            <p:nvSpPr>
              <p:cNvPr id="51249" name="Oval 49"/>
              <p:cNvSpPr>
                <a:spLocks noChangeArrowheads="1"/>
              </p:cNvSpPr>
              <p:nvPr/>
            </p:nvSpPr>
            <p:spPr bwMode="hidden">
              <a:xfrm>
                <a:off x="4578" y="3630"/>
                <a:ext cx="446" cy="271"/>
              </a:xfrm>
              <a:prstGeom prst="ellipse">
                <a:avLst/>
              </a:prstGeom>
              <a:gradFill rotWithShape="0">
                <a:gsLst>
                  <a:gs pos="0">
                    <a:schemeClr val="accent2">
                      <a:gamma/>
                      <a:tint val="96863"/>
                      <a:invGamma/>
                    </a:schemeClr>
                  </a:gs>
                  <a:gs pos="100000">
                    <a:schemeClr val="accent2"/>
                  </a:gs>
                </a:gsLst>
                <a:lin ang="5400000" scaled="1"/>
              </a:gradFill>
              <a:ln w="9525">
                <a:noFill/>
                <a:round/>
                <a:headEnd/>
                <a:tailEnd/>
              </a:ln>
              <a:effectLst/>
            </p:spPr>
            <p:txBody>
              <a:bodyPr/>
              <a:lstStyle/>
              <a:p>
                <a:pPr>
                  <a:defRPr/>
                </a:pPr>
                <a:endParaRPr lang="en-US">
                  <a:ea typeface="+mn-ea"/>
                  <a:cs typeface="+mn-cs"/>
                </a:endParaRPr>
              </a:p>
            </p:txBody>
          </p:sp>
          <p:sp>
            <p:nvSpPr>
              <p:cNvPr id="51250" name="Oval 50"/>
              <p:cNvSpPr>
                <a:spLocks noChangeArrowheads="1"/>
              </p:cNvSpPr>
              <p:nvPr/>
            </p:nvSpPr>
            <p:spPr bwMode="hidden">
              <a:xfrm>
                <a:off x="4610" y="3650"/>
                <a:ext cx="386" cy="233"/>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en-US">
                  <a:ea typeface="+mn-ea"/>
                  <a:cs typeface="+mn-cs"/>
                </a:endParaRPr>
              </a:p>
            </p:txBody>
          </p:sp>
          <p:sp>
            <p:nvSpPr>
              <p:cNvPr id="51251" name="Oval 51"/>
              <p:cNvSpPr>
                <a:spLocks noChangeArrowheads="1"/>
              </p:cNvSpPr>
              <p:nvPr/>
            </p:nvSpPr>
            <p:spPr bwMode="hidden">
              <a:xfrm>
                <a:off x="4654" y="3678"/>
                <a:ext cx="298" cy="177"/>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en-US">
                  <a:ea typeface="+mn-ea"/>
                  <a:cs typeface="+mn-cs"/>
                </a:endParaRPr>
              </a:p>
            </p:txBody>
          </p:sp>
          <p:sp>
            <p:nvSpPr>
              <p:cNvPr id="51252" name="Oval 52"/>
              <p:cNvSpPr>
                <a:spLocks noChangeArrowheads="1"/>
              </p:cNvSpPr>
              <p:nvPr/>
            </p:nvSpPr>
            <p:spPr bwMode="hidden">
              <a:xfrm>
                <a:off x="4690" y="3698"/>
                <a:ext cx="222" cy="139"/>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en-US">
                  <a:ea typeface="+mn-ea"/>
                  <a:cs typeface="+mn-cs"/>
                </a:endParaRPr>
              </a:p>
            </p:txBody>
          </p:sp>
          <p:sp>
            <p:nvSpPr>
              <p:cNvPr id="51253" name="Oval 53"/>
              <p:cNvSpPr>
                <a:spLocks noChangeArrowheads="1"/>
              </p:cNvSpPr>
              <p:nvPr/>
            </p:nvSpPr>
            <p:spPr bwMode="hidden">
              <a:xfrm>
                <a:off x="4738" y="3728"/>
                <a:ext cx="126" cy="81"/>
              </a:xfrm>
              <a:prstGeom prst="ellipse">
                <a:avLst/>
              </a:prstGeom>
              <a:gradFill rotWithShape="0">
                <a:gsLst>
                  <a:gs pos="0">
                    <a:schemeClr val="accent2">
                      <a:gamma/>
                      <a:shade val="96863"/>
                      <a:invGamma/>
                    </a:schemeClr>
                  </a:gs>
                  <a:gs pos="100000">
                    <a:schemeClr val="accent2"/>
                  </a:gs>
                </a:gsLst>
                <a:lin ang="5400000" scaled="1"/>
              </a:gradFill>
              <a:ln w="9525">
                <a:noFill/>
                <a:round/>
                <a:headEnd/>
                <a:tailEnd/>
              </a:ln>
              <a:effectLst/>
            </p:spPr>
            <p:txBody>
              <a:bodyPr/>
              <a:lstStyle/>
              <a:p>
                <a:pPr>
                  <a:defRPr/>
                </a:pPr>
                <a:endParaRPr lang="en-US">
                  <a:ea typeface="+mn-ea"/>
                  <a:cs typeface="+mn-cs"/>
                </a:endParaRPr>
              </a:p>
            </p:txBody>
          </p:sp>
        </p:grpSp>
        <p:grpSp>
          <p:nvGrpSpPr>
            <p:cNvPr id="1037" name="Group 54"/>
            <p:cNvGrpSpPr>
              <a:grpSpLocks/>
            </p:cNvGrpSpPr>
            <p:nvPr userDrawn="1"/>
          </p:nvGrpSpPr>
          <p:grpSpPr bwMode="auto">
            <a:xfrm>
              <a:off x="5280" y="3024"/>
              <a:ext cx="425" cy="258"/>
              <a:chOff x="5280" y="3024"/>
              <a:chExt cx="425" cy="258"/>
            </a:xfrm>
          </p:grpSpPr>
          <p:sp>
            <p:nvSpPr>
              <p:cNvPr id="1038" name="Freeform 55"/>
              <p:cNvSpPr>
                <a:spLocks/>
              </p:cNvSpPr>
              <p:nvPr/>
            </p:nvSpPr>
            <p:spPr bwMode="hidden">
              <a:xfrm>
                <a:off x="5280" y="3186"/>
                <a:ext cx="383" cy="96"/>
              </a:xfrm>
              <a:custGeom>
                <a:avLst/>
                <a:gdLst>
                  <a:gd name="T0" fmla="*/ 224 w 382"/>
                  <a:gd name="T1" fmla="*/ 96 h 96"/>
                  <a:gd name="T2" fmla="*/ 143 w 382"/>
                  <a:gd name="T3" fmla="*/ 90 h 96"/>
                  <a:gd name="T4" fmla="*/ 83 w 382"/>
                  <a:gd name="T5" fmla="*/ 66 h 96"/>
                  <a:gd name="T6" fmla="*/ 35 w 382"/>
                  <a:gd name="T7" fmla="*/ 36 h 96"/>
                  <a:gd name="T8" fmla="*/ 6 w 382"/>
                  <a:gd name="T9" fmla="*/ 0 h 96"/>
                  <a:gd name="T10" fmla="*/ 0 w 382"/>
                  <a:gd name="T11" fmla="*/ 6 h 96"/>
                  <a:gd name="T12" fmla="*/ 29 w 382"/>
                  <a:gd name="T13" fmla="*/ 42 h 96"/>
                  <a:gd name="T14" fmla="*/ 77 w 382"/>
                  <a:gd name="T15" fmla="*/ 72 h 96"/>
                  <a:gd name="T16" fmla="*/ 137 w 382"/>
                  <a:gd name="T17" fmla="*/ 90 h 96"/>
                  <a:gd name="T18" fmla="*/ 224 w 382"/>
                  <a:gd name="T19" fmla="*/ 96 h 96"/>
                  <a:gd name="T20" fmla="*/ 278 w 382"/>
                  <a:gd name="T21" fmla="*/ 90 h 96"/>
                  <a:gd name="T22" fmla="*/ 326 w 382"/>
                  <a:gd name="T23" fmla="*/ 84 h 96"/>
                  <a:gd name="T24" fmla="*/ 367 w 382"/>
                  <a:gd name="T25" fmla="*/ 66 h 96"/>
                  <a:gd name="T26" fmla="*/ 397 w 382"/>
                  <a:gd name="T27" fmla="*/ 42 h 96"/>
                  <a:gd name="T28" fmla="*/ 391 w 382"/>
                  <a:gd name="T29" fmla="*/ 42 h 96"/>
                  <a:gd name="T30" fmla="*/ 361 w 382"/>
                  <a:gd name="T31" fmla="*/ 66 h 96"/>
                  <a:gd name="T32" fmla="*/ 320 w 382"/>
                  <a:gd name="T33" fmla="*/ 78 h 96"/>
                  <a:gd name="T34" fmla="*/ 278 w 382"/>
                  <a:gd name="T35" fmla="*/ 90 h 96"/>
                  <a:gd name="T36" fmla="*/ 224 w 382"/>
                  <a:gd name="T37" fmla="*/ 96 h 96"/>
                  <a:gd name="T38" fmla="*/ 224 w 382"/>
                  <a:gd name="T39" fmla="*/ 96 h 9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82" h="96">
                    <a:moveTo>
                      <a:pt x="209" y="96"/>
                    </a:moveTo>
                    <a:lnTo>
                      <a:pt x="143" y="90"/>
                    </a:lnTo>
                    <a:lnTo>
                      <a:pt x="83" y="66"/>
                    </a:lnTo>
                    <a:lnTo>
                      <a:pt x="35" y="36"/>
                    </a:lnTo>
                    <a:lnTo>
                      <a:pt x="6" y="0"/>
                    </a:lnTo>
                    <a:lnTo>
                      <a:pt x="0" y="6"/>
                    </a:lnTo>
                    <a:lnTo>
                      <a:pt x="29" y="42"/>
                    </a:lnTo>
                    <a:lnTo>
                      <a:pt x="77" y="72"/>
                    </a:lnTo>
                    <a:lnTo>
                      <a:pt x="137" y="90"/>
                    </a:lnTo>
                    <a:lnTo>
                      <a:pt x="209" y="96"/>
                    </a:lnTo>
                    <a:lnTo>
                      <a:pt x="263" y="90"/>
                    </a:lnTo>
                    <a:lnTo>
                      <a:pt x="311" y="84"/>
                    </a:lnTo>
                    <a:lnTo>
                      <a:pt x="352" y="66"/>
                    </a:lnTo>
                    <a:lnTo>
                      <a:pt x="382" y="42"/>
                    </a:lnTo>
                    <a:lnTo>
                      <a:pt x="376" y="42"/>
                    </a:lnTo>
                    <a:lnTo>
                      <a:pt x="346" y="66"/>
                    </a:lnTo>
                    <a:lnTo>
                      <a:pt x="305" y="78"/>
                    </a:lnTo>
                    <a:lnTo>
                      <a:pt x="263" y="90"/>
                    </a:lnTo>
                    <a:lnTo>
                      <a:pt x="209" y="96"/>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39" name="Freeform 56"/>
              <p:cNvSpPr>
                <a:spLocks/>
              </p:cNvSpPr>
              <p:nvPr/>
            </p:nvSpPr>
            <p:spPr bwMode="hidden">
              <a:xfrm>
                <a:off x="5315" y="3024"/>
                <a:ext cx="258" cy="54"/>
              </a:xfrm>
              <a:custGeom>
                <a:avLst/>
                <a:gdLst>
                  <a:gd name="T0" fmla="*/ 174 w 258"/>
                  <a:gd name="T1" fmla="*/ 0 h 54"/>
                  <a:gd name="T2" fmla="*/ 216 w 258"/>
                  <a:gd name="T3" fmla="*/ 6 h 54"/>
                  <a:gd name="T4" fmla="*/ 258 w 258"/>
                  <a:gd name="T5" fmla="*/ 12 h 54"/>
                  <a:gd name="T6" fmla="*/ 252 w 258"/>
                  <a:gd name="T7" fmla="*/ 6 h 54"/>
                  <a:gd name="T8" fmla="*/ 216 w 258"/>
                  <a:gd name="T9" fmla="*/ 0 h 54"/>
                  <a:gd name="T10" fmla="*/ 174 w 258"/>
                  <a:gd name="T11" fmla="*/ 0 h 54"/>
                  <a:gd name="T12" fmla="*/ 120 w 258"/>
                  <a:gd name="T13" fmla="*/ 6 h 54"/>
                  <a:gd name="T14" fmla="*/ 78 w 258"/>
                  <a:gd name="T15" fmla="*/ 12 h 54"/>
                  <a:gd name="T16" fmla="*/ 36 w 258"/>
                  <a:gd name="T17" fmla="*/ 30 h 54"/>
                  <a:gd name="T18" fmla="*/ 0 w 258"/>
                  <a:gd name="T19" fmla="*/ 48 h 54"/>
                  <a:gd name="T20" fmla="*/ 6 w 258"/>
                  <a:gd name="T21" fmla="*/ 54 h 54"/>
                  <a:gd name="T22" fmla="*/ 36 w 258"/>
                  <a:gd name="T23" fmla="*/ 36 h 54"/>
                  <a:gd name="T24" fmla="*/ 78 w 258"/>
                  <a:gd name="T25" fmla="*/ 18 h 54"/>
                  <a:gd name="T26" fmla="*/ 120 w 258"/>
                  <a:gd name="T27" fmla="*/ 6 h 54"/>
                  <a:gd name="T28" fmla="*/ 174 w 258"/>
                  <a:gd name="T29" fmla="*/ 0 h 54"/>
                  <a:gd name="T30" fmla="*/ 174 w 258"/>
                  <a:gd name="T31" fmla="*/ 0 h 5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58" h="54">
                    <a:moveTo>
                      <a:pt x="174" y="0"/>
                    </a:moveTo>
                    <a:lnTo>
                      <a:pt x="216" y="6"/>
                    </a:lnTo>
                    <a:lnTo>
                      <a:pt x="258" y="12"/>
                    </a:lnTo>
                    <a:lnTo>
                      <a:pt x="252" y="6"/>
                    </a:lnTo>
                    <a:lnTo>
                      <a:pt x="216" y="0"/>
                    </a:lnTo>
                    <a:lnTo>
                      <a:pt x="174" y="0"/>
                    </a:lnTo>
                    <a:lnTo>
                      <a:pt x="120" y="6"/>
                    </a:lnTo>
                    <a:lnTo>
                      <a:pt x="78" y="12"/>
                    </a:lnTo>
                    <a:lnTo>
                      <a:pt x="36" y="30"/>
                    </a:lnTo>
                    <a:lnTo>
                      <a:pt x="0" y="48"/>
                    </a:lnTo>
                    <a:lnTo>
                      <a:pt x="6" y="54"/>
                    </a:lnTo>
                    <a:lnTo>
                      <a:pt x="36" y="36"/>
                    </a:lnTo>
                    <a:lnTo>
                      <a:pt x="78" y="18"/>
                    </a:lnTo>
                    <a:lnTo>
                      <a:pt x="120" y="6"/>
                    </a:lnTo>
                    <a:lnTo>
                      <a:pt x="174" y="0"/>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40" name="Freeform 57"/>
              <p:cNvSpPr>
                <a:spLocks/>
              </p:cNvSpPr>
              <p:nvPr/>
            </p:nvSpPr>
            <p:spPr bwMode="hidden">
              <a:xfrm>
                <a:off x="5645" y="3066"/>
                <a:ext cx="60" cy="156"/>
              </a:xfrm>
              <a:custGeom>
                <a:avLst/>
                <a:gdLst>
                  <a:gd name="T0" fmla="*/ 54 w 60"/>
                  <a:gd name="T1" fmla="*/ 90 h 156"/>
                  <a:gd name="T2" fmla="*/ 48 w 60"/>
                  <a:gd name="T3" fmla="*/ 126 h 156"/>
                  <a:gd name="T4" fmla="*/ 24 w 60"/>
                  <a:gd name="T5" fmla="*/ 156 h 156"/>
                  <a:gd name="T6" fmla="*/ 30 w 60"/>
                  <a:gd name="T7" fmla="*/ 156 h 156"/>
                  <a:gd name="T8" fmla="*/ 54 w 60"/>
                  <a:gd name="T9" fmla="*/ 126 h 156"/>
                  <a:gd name="T10" fmla="*/ 60 w 60"/>
                  <a:gd name="T11" fmla="*/ 90 h 156"/>
                  <a:gd name="T12" fmla="*/ 54 w 60"/>
                  <a:gd name="T13" fmla="*/ 66 h 156"/>
                  <a:gd name="T14" fmla="*/ 48 w 60"/>
                  <a:gd name="T15" fmla="*/ 42 h 156"/>
                  <a:gd name="T16" fmla="*/ 30 w 60"/>
                  <a:gd name="T17" fmla="*/ 18 h 156"/>
                  <a:gd name="T18" fmla="*/ 6 w 60"/>
                  <a:gd name="T19" fmla="*/ 0 h 156"/>
                  <a:gd name="T20" fmla="*/ 0 w 60"/>
                  <a:gd name="T21" fmla="*/ 6 h 156"/>
                  <a:gd name="T22" fmla="*/ 24 w 60"/>
                  <a:gd name="T23" fmla="*/ 24 h 156"/>
                  <a:gd name="T24" fmla="*/ 42 w 60"/>
                  <a:gd name="T25" fmla="*/ 42 h 156"/>
                  <a:gd name="T26" fmla="*/ 48 w 60"/>
                  <a:gd name="T27" fmla="*/ 66 h 156"/>
                  <a:gd name="T28" fmla="*/ 54 w 60"/>
                  <a:gd name="T29" fmla="*/ 90 h 156"/>
                  <a:gd name="T30" fmla="*/ 54 w 60"/>
                  <a:gd name="T31" fmla="*/ 90 h 15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60" h="156">
                    <a:moveTo>
                      <a:pt x="54" y="90"/>
                    </a:moveTo>
                    <a:lnTo>
                      <a:pt x="48" y="126"/>
                    </a:lnTo>
                    <a:lnTo>
                      <a:pt x="24" y="156"/>
                    </a:lnTo>
                    <a:lnTo>
                      <a:pt x="30" y="156"/>
                    </a:lnTo>
                    <a:lnTo>
                      <a:pt x="54" y="126"/>
                    </a:lnTo>
                    <a:lnTo>
                      <a:pt x="60" y="90"/>
                    </a:lnTo>
                    <a:lnTo>
                      <a:pt x="54" y="66"/>
                    </a:lnTo>
                    <a:lnTo>
                      <a:pt x="48" y="42"/>
                    </a:lnTo>
                    <a:lnTo>
                      <a:pt x="30" y="18"/>
                    </a:lnTo>
                    <a:lnTo>
                      <a:pt x="6" y="0"/>
                    </a:lnTo>
                    <a:lnTo>
                      <a:pt x="0" y="6"/>
                    </a:lnTo>
                    <a:lnTo>
                      <a:pt x="24" y="24"/>
                    </a:lnTo>
                    <a:lnTo>
                      <a:pt x="42" y="42"/>
                    </a:lnTo>
                    <a:lnTo>
                      <a:pt x="48" y="66"/>
                    </a:lnTo>
                    <a:lnTo>
                      <a:pt x="54" y="90"/>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41" name="Freeform 58"/>
              <p:cNvSpPr>
                <a:spLocks/>
              </p:cNvSpPr>
              <p:nvPr/>
            </p:nvSpPr>
            <p:spPr bwMode="hidden">
              <a:xfrm>
                <a:off x="5375" y="3246"/>
                <a:ext cx="192" cy="18"/>
              </a:xfrm>
              <a:custGeom>
                <a:avLst/>
                <a:gdLst>
                  <a:gd name="T0" fmla="*/ 114 w 192"/>
                  <a:gd name="T1" fmla="*/ 12 h 18"/>
                  <a:gd name="T2" fmla="*/ 72 w 192"/>
                  <a:gd name="T3" fmla="*/ 6 h 18"/>
                  <a:gd name="T4" fmla="*/ 30 w 192"/>
                  <a:gd name="T5" fmla="*/ 0 h 18"/>
                  <a:gd name="T6" fmla="*/ 0 w 192"/>
                  <a:gd name="T7" fmla="*/ 0 h 18"/>
                  <a:gd name="T8" fmla="*/ 54 w 192"/>
                  <a:gd name="T9" fmla="*/ 12 h 18"/>
                  <a:gd name="T10" fmla="*/ 114 w 192"/>
                  <a:gd name="T11" fmla="*/ 18 h 18"/>
                  <a:gd name="T12" fmla="*/ 156 w 192"/>
                  <a:gd name="T13" fmla="*/ 18 h 18"/>
                  <a:gd name="T14" fmla="*/ 192 w 192"/>
                  <a:gd name="T15" fmla="*/ 12 h 18"/>
                  <a:gd name="T16" fmla="*/ 186 w 192"/>
                  <a:gd name="T17" fmla="*/ 0 h 18"/>
                  <a:gd name="T18" fmla="*/ 150 w 192"/>
                  <a:gd name="T19" fmla="*/ 6 h 18"/>
                  <a:gd name="T20" fmla="*/ 114 w 192"/>
                  <a:gd name="T21" fmla="*/ 12 h 18"/>
                  <a:gd name="T22" fmla="*/ 114 w 192"/>
                  <a:gd name="T23" fmla="*/ 12 h 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92" h="18">
                    <a:moveTo>
                      <a:pt x="114" y="12"/>
                    </a:moveTo>
                    <a:lnTo>
                      <a:pt x="72" y="6"/>
                    </a:lnTo>
                    <a:lnTo>
                      <a:pt x="30" y="0"/>
                    </a:lnTo>
                    <a:lnTo>
                      <a:pt x="0" y="0"/>
                    </a:lnTo>
                    <a:lnTo>
                      <a:pt x="54" y="12"/>
                    </a:lnTo>
                    <a:lnTo>
                      <a:pt x="114" y="18"/>
                    </a:lnTo>
                    <a:lnTo>
                      <a:pt x="156" y="18"/>
                    </a:lnTo>
                    <a:lnTo>
                      <a:pt x="192" y="12"/>
                    </a:lnTo>
                    <a:lnTo>
                      <a:pt x="186" y="0"/>
                    </a:lnTo>
                    <a:lnTo>
                      <a:pt x="150" y="6"/>
                    </a:lnTo>
                    <a:lnTo>
                      <a:pt x="114" y="12"/>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42" name="Freeform 59"/>
              <p:cNvSpPr>
                <a:spLocks/>
              </p:cNvSpPr>
              <p:nvPr/>
            </p:nvSpPr>
            <p:spPr bwMode="hidden">
              <a:xfrm>
                <a:off x="5304" y="3042"/>
                <a:ext cx="161" cy="186"/>
              </a:xfrm>
              <a:custGeom>
                <a:avLst/>
                <a:gdLst>
                  <a:gd name="T0" fmla="*/ 11 w 161"/>
                  <a:gd name="T1" fmla="*/ 114 h 186"/>
                  <a:gd name="T2" fmla="*/ 17 w 161"/>
                  <a:gd name="T3" fmla="*/ 96 h 186"/>
                  <a:gd name="T4" fmla="*/ 23 w 161"/>
                  <a:gd name="T5" fmla="*/ 78 h 186"/>
                  <a:gd name="T6" fmla="*/ 53 w 161"/>
                  <a:gd name="T7" fmla="*/ 42 h 186"/>
                  <a:gd name="T8" fmla="*/ 101 w 161"/>
                  <a:gd name="T9" fmla="*/ 18 h 186"/>
                  <a:gd name="T10" fmla="*/ 155 w 161"/>
                  <a:gd name="T11" fmla="*/ 6 h 186"/>
                  <a:gd name="T12" fmla="*/ 161 w 161"/>
                  <a:gd name="T13" fmla="*/ 0 h 186"/>
                  <a:gd name="T14" fmla="*/ 95 w 161"/>
                  <a:gd name="T15" fmla="*/ 12 h 186"/>
                  <a:gd name="T16" fmla="*/ 47 w 161"/>
                  <a:gd name="T17" fmla="*/ 36 h 186"/>
                  <a:gd name="T18" fmla="*/ 11 w 161"/>
                  <a:gd name="T19" fmla="*/ 72 h 186"/>
                  <a:gd name="T20" fmla="*/ 5 w 161"/>
                  <a:gd name="T21" fmla="*/ 90 h 186"/>
                  <a:gd name="T22" fmla="*/ 0 w 161"/>
                  <a:gd name="T23" fmla="*/ 114 h 186"/>
                  <a:gd name="T24" fmla="*/ 11 w 161"/>
                  <a:gd name="T25" fmla="*/ 150 h 186"/>
                  <a:gd name="T26" fmla="*/ 23 w 161"/>
                  <a:gd name="T27" fmla="*/ 168 h 186"/>
                  <a:gd name="T28" fmla="*/ 41 w 161"/>
                  <a:gd name="T29" fmla="*/ 186 h 186"/>
                  <a:gd name="T30" fmla="*/ 65 w 161"/>
                  <a:gd name="T31" fmla="*/ 186 h 186"/>
                  <a:gd name="T32" fmla="*/ 41 w 161"/>
                  <a:gd name="T33" fmla="*/ 168 h 186"/>
                  <a:gd name="T34" fmla="*/ 23 w 161"/>
                  <a:gd name="T35" fmla="*/ 150 h 186"/>
                  <a:gd name="T36" fmla="*/ 17 w 161"/>
                  <a:gd name="T37" fmla="*/ 132 h 186"/>
                  <a:gd name="T38" fmla="*/ 11 w 161"/>
                  <a:gd name="T39" fmla="*/ 114 h 186"/>
                  <a:gd name="T40" fmla="*/ 11 w 161"/>
                  <a:gd name="T41" fmla="*/ 114 h 18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61" h="186">
                    <a:moveTo>
                      <a:pt x="11" y="114"/>
                    </a:moveTo>
                    <a:lnTo>
                      <a:pt x="17" y="96"/>
                    </a:lnTo>
                    <a:lnTo>
                      <a:pt x="23" y="78"/>
                    </a:lnTo>
                    <a:lnTo>
                      <a:pt x="53" y="42"/>
                    </a:lnTo>
                    <a:lnTo>
                      <a:pt x="101" y="18"/>
                    </a:lnTo>
                    <a:lnTo>
                      <a:pt x="155" y="6"/>
                    </a:lnTo>
                    <a:lnTo>
                      <a:pt x="161" y="0"/>
                    </a:lnTo>
                    <a:lnTo>
                      <a:pt x="95" y="12"/>
                    </a:lnTo>
                    <a:lnTo>
                      <a:pt x="47" y="36"/>
                    </a:lnTo>
                    <a:lnTo>
                      <a:pt x="11" y="72"/>
                    </a:lnTo>
                    <a:lnTo>
                      <a:pt x="5" y="90"/>
                    </a:lnTo>
                    <a:lnTo>
                      <a:pt x="0" y="114"/>
                    </a:lnTo>
                    <a:lnTo>
                      <a:pt x="11" y="150"/>
                    </a:lnTo>
                    <a:lnTo>
                      <a:pt x="23" y="168"/>
                    </a:lnTo>
                    <a:lnTo>
                      <a:pt x="41" y="186"/>
                    </a:lnTo>
                    <a:lnTo>
                      <a:pt x="65" y="186"/>
                    </a:lnTo>
                    <a:lnTo>
                      <a:pt x="41" y="168"/>
                    </a:lnTo>
                    <a:lnTo>
                      <a:pt x="23" y="150"/>
                    </a:lnTo>
                    <a:lnTo>
                      <a:pt x="17" y="132"/>
                    </a:lnTo>
                    <a:lnTo>
                      <a:pt x="11" y="114"/>
                    </a:lnTo>
                    <a:close/>
                  </a:path>
                </a:pathLst>
              </a:custGeom>
              <a:gradFill rotWithShape="0">
                <a:gsLst>
                  <a:gs pos="0">
                    <a:schemeClr val="bg1"/>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43" name="Freeform 60"/>
              <p:cNvSpPr>
                <a:spLocks/>
              </p:cNvSpPr>
              <p:nvPr/>
            </p:nvSpPr>
            <p:spPr bwMode="hidden">
              <a:xfrm>
                <a:off x="5489" y="3042"/>
                <a:ext cx="186" cy="210"/>
              </a:xfrm>
              <a:custGeom>
                <a:avLst/>
                <a:gdLst>
                  <a:gd name="T0" fmla="*/ 0 w 185"/>
                  <a:gd name="T1" fmla="*/ 6 h 210"/>
                  <a:gd name="T2" fmla="*/ 66 w 185"/>
                  <a:gd name="T3" fmla="*/ 12 h 210"/>
                  <a:gd name="T4" fmla="*/ 134 w 185"/>
                  <a:gd name="T5" fmla="*/ 36 h 210"/>
                  <a:gd name="T6" fmla="*/ 170 w 185"/>
                  <a:gd name="T7" fmla="*/ 72 h 210"/>
                  <a:gd name="T8" fmla="*/ 176 w 185"/>
                  <a:gd name="T9" fmla="*/ 90 h 210"/>
                  <a:gd name="T10" fmla="*/ 182 w 185"/>
                  <a:gd name="T11" fmla="*/ 114 h 210"/>
                  <a:gd name="T12" fmla="*/ 176 w 185"/>
                  <a:gd name="T13" fmla="*/ 138 h 210"/>
                  <a:gd name="T14" fmla="*/ 164 w 185"/>
                  <a:gd name="T15" fmla="*/ 162 h 210"/>
                  <a:gd name="T16" fmla="*/ 134 w 185"/>
                  <a:gd name="T17" fmla="*/ 180 h 210"/>
                  <a:gd name="T18" fmla="*/ 90 w 185"/>
                  <a:gd name="T19" fmla="*/ 198 h 210"/>
                  <a:gd name="T20" fmla="*/ 111 w 185"/>
                  <a:gd name="T21" fmla="*/ 210 h 210"/>
                  <a:gd name="T22" fmla="*/ 146 w 185"/>
                  <a:gd name="T23" fmla="*/ 192 h 210"/>
                  <a:gd name="T24" fmla="*/ 176 w 185"/>
                  <a:gd name="T25" fmla="*/ 168 h 210"/>
                  <a:gd name="T26" fmla="*/ 194 w 185"/>
                  <a:gd name="T27" fmla="*/ 144 h 210"/>
                  <a:gd name="T28" fmla="*/ 200 w 185"/>
                  <a:gd name="T29" fmla="*/ 114 h 210"/>
                  <a:gd name="T30" fmla="*/ 194 w 185"/>
                  <a:gd name="T31" fmla="*/ 90 h 210"/>
                  <a:gd name="T32" fmla="*/ 188 w 185"/>
                  <a:gd name="T33" fmla="*/ 66 h 210"/>
                  <a:gd name="T34" fmla="*/ 170 w 185"/>
                  <a:gd name="T35" fmla="*/ 48 h 210"/>
                  <a:gd name="T36" fmla="*/ 146 w 185"/>
                  <a:gd name="T37" fmla="*/ 30 h 210"/>
                  <a:gd name="T38" fmla="*/ 72 w 185"/>
                  <a:gd name="T39" fmla="*/ 6 h 210"/>
                  <a:gd name="T40" fmla="*/ 0 w 185"/>
                  <a:gd name="T41" fmla="*/ 0 h 210"/>
                  <a:gd name="T42" fmla="*/ 0 w 185"/>
                  <a:gd name="T43" fmla="*/ 6 h 210"/>
                  <a:gd name="T44" fmla="*/ 0 w 185"/>
                  <a:gd name="T45" fmla="*/ 6 h 210"/>
                  <a:gd name="T46" fmla="*/ 0 w 185"/>
                  <a:gd name="T47" fmla="*/ 6 h 21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85" h="210">
                    <a:moveTo>
                      <a:pt x="0" y="6"/>
                    </a:moveTo>
                    <a:lnTo>
                      <a:pt x="66" y="12"/>
                    </a:lnTo>
                    <a:lnTo>
                      <a:pt x="119" y="36"/>
                    </a:lnTo>
                    <a:lnTo>
                      <a:pt x="155" y="72"/>
                    </a:lnTo>
                    <a:lnTo>
                      <a:pt x="161" y="90"/>
                    </a:lnTo>
                    <a:lnTo>
                      <a:pt x="167" y="114"/>
                    </a:lnTo>
                    <a:lnTo>
                      <a:pt x="161" y="138"/>
                    </a:lnTo>
                    <a:lnTo>
                      <a:pt x="149" y="162"/>
                    </a:lnTo>
                    <a:lnTo>
                      <a:pt x="119" y="180"/>
                    </a:lnTo>
                    <a:lnTo>
                      <a:pt x="90" y="198"/>
                    </a:lnTo>
                    <a:lnTo>
                      <a:pt x="96" y="210"/>
                    </a:lnTo>
                    <a:lnTo>
                      <a:pt x="131" y="192"/>
                    </a:lnTo>
                    <a:lnTo>
                      <a:pt x="161" y="168"/>
                    </a:lnTo>
                    <a:lnTo>
                      <a:pt x="179" y="144"/>
                    </a:lnTo>
                    <a:lnTo>
                      <a:pt x="185" y="114"/>
                    </a:lnTo>
                    <a:lnTo>
                      <a:pt x="179" y="90"/>
                    </a:lnTo>
                    <a:lnTo>
                      <a:pt x="173" y="66"/>
                    </a:lnTo>
                    <a:lnTo>
                      <a:pt x="155" y="48"/>
                    </a:lnTo>
                    <a:lnTo>
                      <a:pt x="131" y="30"/>
                    </a:lnTo>
                    <a:lnTo>
                      <a:pt x="72" y="6"/>
                    </a:lnTo>
                    <a:lnTo>
                      <a:pt x="0" y="0"/>
                    </a:lnTo>
                    <a:lnTo>
                      <a:pt x="0" y="6"/>
                    </a:lnTo>
                    <a:close/>
                  </a:path>
                </a:pathLst>
              </a:custGeom>
              <a:gradFill rotWithShape="0">
                <a:gsLst>
                  <a:gs pos="0">
                    <a:schemeClr val="bg1"/>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44" name="Freeform 61"/>
              <p:cNvSpPr>
                <a:spLocks noEditPoints="1"/>
              </p:cNvSpPr>
              <p:nvPr/>
            </p:nvSpPr>
            <p:spPr bwMode="hidden">
              <a:xfrm>
                <a:off x="5345" y="3058"/>
                <a:ext cx="299" cy="186"/>
              </a:xfrm>
              <a:custGeom>
                <a:avLst/>
                <a:gdLst>
                  <a:gd name="T0" fmla="*/ 150 w 299"/>
                  <a:gd name="T1" fmla="*/ 0 h 186"/>
                  <a:gd name="T2" fmla="*/ 90 w 299"/>
                  <a:gd name="T3" fmla="*/ 6 h 186"/>
                  <a:gd name="T4" fmla="*/ 42 w 299"/>
                  <a:gd name="T5" fmla="*/ 30 h 186"/>
                  <a:gd name="T6" fmla="*/ 12 w 299"/>
                  <a:gd name="T7" fmla="*/ 54 h 186"/>
                  <a:gd name="T8" fmla="*/ 6 w 299"/>
                  <a:gd name="T9" fmla="*/ 72 h 186"/>
                  <a:gd name="T10" fmla="*/ 0 w 299"/>
                  <a:gd name="T11" fmla="*/ 90 h 186"/>
                  <a:gd name="T12" fmla="*/ 6 w 299"/>
                  <a:gd name="T13" fmla="*/ 108 h 186"/>
                  <a:gd name="T14" fmla="*/ 12 w 299"/>
                  <a:gd name="T15" fmla="*/ 126 h 186"/>
                  <a:gd name="T16" fmla="*/ 42 w 299"/>
                  <a:gd name="T17" fmla="*/ 156 h 186"/>
                  <a:gd name="T18" fmla="*/ 90 w 299"/>
                  <a:gd name="T19" fmla="*/ 180 h 186"/>
                  <a:gd name="T20" fmla="*/ 150 w 299"/>
                  <a:gd name="T21" fmla="*/ 186 h 186"/>
                  <a:gd name="T22" fmla="*/ 209 w 299"/>
                  <a:gd name="T23" fmla="*/ 180 h 186"/>
                  <a:gd name="T24" fmla="*/ 257 w 299"/>
                  <a:gd name="T25" fmla="*/ 156 h 186"/>
                  <a:gd name="T26" fmla="*/ 287 w 299"/>
                  <a:gd name="T27" fmla="*/ 126 h 186"/>
                  <a:gd name="T28" fmla="*/ 299 w 299"/>
                  <a:gd name="T29" fmla="*/ 108 h 186"/>
                  <a:gd name="T30" fmla="*/ 299 w 299"/>
                  <a:gd name="T31" fmla="*/ 90 h 186"/>
                  <a:gd name="T32" fmla="*/ 299 w 299"/>
                  <a:gd name="T33" fmla="*/ 72 h 186"/>
                  <a:gd name="T34" fmla="*/ 287 w 299"/>
                  <a:gd name="T35" fmla="*/ 54 h 186"/>
                  <a:gd name="T36" fmla="*/ 257 w 299"/>
                  <a:gd name="T37" fmla="*/ 30 h 186"/>
                  <a:gd name="T38" fmla="*/ 209 w 299"/>
                  <a:gd name="T39" fmla="*/ 6 h 186"/>
                  <a:gd name="T40" fmla="*/ 150 w 299"/>
                  <a:gd name="T41" fmla="*/ 0 h 186"/>
                  <a:gd name="T42" fmla="*/ 150 w 299"/>
                  <a:gd name="T43" fmla="*/ 0 h 186"/>
                  <a:gd name="T44" fmla="*/ 150 w 299"/>
                  <a:gd name="T45" fmla="*/ 180 h 186"/>
                  <a:gd name="T46" fmla="*/ 96 w 299"/>
                  <a:gd name="T47" fmla="*/ 174 h 186"/>
                  <a:gd name="T48" fmla="*/ 48 w 299"/>
                  <a:gd name="T49" fmla="*/ 156 h 186"/>
                  <a:gd name="T50" fmla="*/ 18 w 299"/>
                  <a:gd name="T51" fmla="*/ 126 h 186"/>
                  <a:gd name="T52" fmla="*/ 12 w 299"/>
                  <a:gd name="T53" fmla="*/ 108 h 186"/>
                  <a:gd name="T54" fmla="*/ 6 w 299"/>
                  <a:gd name="T55" fmla="*/ 90 h 186"/>
                  <a:gd name="T56" fmla="*/ 12 w 299"/>
                  <a:gd name="T57" fmla="*/ 72 h 186"/>
                  <a:gd name="T58" fmla="*/ 18 w 299"/>
                  <a:gd name="T59" fmla="*/ 54 h 186"/>
                  <a:gd name="T60" fmla="*/ 48 w 299"/>
                  <a:gd name="T61" fmla="*/ 30 h 186"/>
                  <a:gd name="T62" fmla="*/ 96 w 299"/>
                  <a:gd name="T63" fmla="*/ 12 h 186"/>
                  <a:gd name="T64" fmla="*/ 150 w 299"/>
                  <a:gd name="T65" fmla="*/ 6 h 186"/>
                  <a:gd name="T66" fmla="*/ 203 w 299"/>
                  <a:gd name="T67" fmla="*/ 12 h 186"/>
                  <a:gd name="T68" fmla="*/ 251 w 299"/>
                  <a:gd name="T69" fmla="*/ 30 h 186"/>
                  <a:gd name="T70" fmla="*/ 281 w 299"/>
                  <a:gd name="T71" fmla="*/ 54 h 186"/>
                  <a:gd name="T72" fmla="*/ 293 w 299"/>
                  <a:gd name="T73" fmla="*/ 72 h 186"/>
                  <a:gd name="T74" fmla="*/ 293 w 299"/>
                  <a:gd name="T75" fmla="*/ 90 h 186"/>
                  <a:gd name="T76" fmla="*/ 293 w 299"/>
                  <a:gd name="T77" fmla="*/ 108 h 186"/>
                  <a:gd name="T78" fmla="*/ 281 w 299"/>
                  <a:gd name="T79" fmla="*/ 126 h 186"/>
                  <a:gd name="T80" fmla="*/ 251 w 299"/>
                  <a:gd name="T81" fmla="*/ 156 h 186"/>
                  <a:gd name="T82" fmla="*/ 203 w 299"/>
                  <a:gd name="T83" fmla="*/ 174 h 186"/>
                  <a:gd name="T84" fmla="*/ 150 w 299"/>
                  <a:gd name="T85" fmla="*/ 180 h 186"/>
                  <a:gd name="T86" fmla="*/ 150 w 299"/>
                  <a:gd name="T87" fmla="*/ 180 h 18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99" h="186">
                    <a:moveTo>
                      <a:pt x="150" y="0"/>
                    </a:moveTo>
                    <a:lnTo>
                      <a:pt x="90" y="6"/>
                    </a:lnTo>
                    <a:lnTo>
                      <a:pt x="42" y="30"/>
                    </a:lnTo>
                    <a:lnTo>
                      <a:pt x="12" y="54"/>
                    </a:lnTo>
                    <a:lnTo>
                      <a:pt x="6" y="72"/>
                    </a:lnTo>
                    <a:lnTo>
                      <a:pt x="0" y="90"/>
                    </a:lnTo>
                    <a:lnTo>
                      <a:pt x="6" y="108"/>
                    </a:lnTo>
                    <a:lnTo>
                      <a:pt x="12" y="126"/>
                    </a:lnTo>
                    <a:lnTo>
                      <a:pt x="42" y="156"/>
                    </a:lnTo>
                    <a:lnTo>
                      <a:pt x="90" y="180"/>
                    </a:lnTo>
                    <a:lnTo>
                      <a:pt x="150" y="186"/>
                    </a:lnTo>
                    <a:lnTo>
                      <a:pt x="209" y="180"/>
                    </a:lnTo>
                    <a:lnTo>
                      <a:pt x="257" y="156"/>
                    </a:lnTo>
                    <a:lnTo>
                      <a:pt x="287" y="126"/>
                    </a:lnTo>
                    <a:lnTo>
                      <a:pt x="299" y="108"/>
                    </a:lnTo>
                    <a:lnTo>
                      <a:pt x="299" y="90"/>
                    </a:lnTo>
                    <a:lnTo>
                      <a:pt x="299" y="72"/>
                    </a:lnTo>
                    <a:lnTo>
                      <a:pt x="287" y="54"/>
                    </a:lnTo>
                    <a:lnTo>
                      <a:pt x="257" y="30"/>
                    </a:lnTo>
                    <a:lnTo>
                      <a:pt x="209" y="6"/>
                    </a:lnTo>
                    <a:lnTo>
                      <a:pt x="150" y="0"/>
                    </a:lnTo>
                    <a:close/>
                    <a:moveTo>
                      <a:pt x="150" y="180"/>
                    </a:moveTo>
                    <a:lnTo>
                      <a:pt x="96" y="174"/>
                    </a:lnTo>
                    <a:lnTo>
                      <a:pt x="48" y="156"/>
                    </a:lnTo>
                    <a:lnTo>
                      <a:pt x="18" y="126"/>
                    </a:lnTo>
                    <a:lnTo>
                      <a:pt x="12" y="108"/>
                    </a:lnTo>
                    <a:lnTo>
                      <a:pt x="6" y="90"/>
                    </a:lnTo>
                    <a:lnTo>
                      <a:pt x="12" y="72"/>
                    </a:lnTo>
                    <a:lnTo>
                      <a:pt x="18" y="54"/>
                    </a:lnTo>
                    <a:lnTo>
                      <a:pt x="48" y="30"/>
                    </a:lnTo>
                    <a:lnTo>
                      <a:pt x="96" y="12"/>
                    </a:lnTo>
                    <a:lnTo>
                      <a:pt x="150" y="6"/>
                    </a:lnTo>
                    <a:lnTo>
                      <a:pt x="203" y="12"/>
                    </a:lnTo>
                    <a:lnTo>
                      <a:pt x="251" y="30"/>
                    </a:lnTo>
                    <a:lnTo>
                      <a:pt x="281" y="54"/>
                    </a:lnTo>
                    <a:lnTo>
                      <a:pt x="293" y="72"/>
                    </a:lnTo>
                    <a:lnTo>
                      <a:pt x="293" y="90"/>
                    </a:lnTo>
                    <a:lnTo>
                      <a:pt x="293" y="108"/>
                    </a:lnTo>
                    <a:lnTo>
                      <a:pt x="281" y="126"/>
                    </a:lnTo>
                    <a:lnTo>
                      <a:pt x="251" y="156"/>
                    </a:lnTo>
                    <a:lnTo>
                      <a:pt x="203" y="174"/>
                    </a:lnTo>
                    <a:lnTo>
                      <a:pt x="150" y="180"/>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1045" name="Group 62"/>
              <p:cNvGrpSpPr>
                <a:grpSpLocks/>
              </p:cNvGrpSpPr>
              <p:nvPr/>
            </p:nvGrpSpPr>
            <p:grpSpPr bwMode="auto">
              <a:xfrm>
                <a:off x="5381" y="3085"/>
                <a:ext cx="227" cy="132"/>
                <a:chOff x="5381" y="3085"/>
                <a:chExt cx="227" cy="132"/>
              </a:xfrm>
            </p:grpSpPr>
            <p:sp>
              <p:nvSpPr>
                <p:cNvPr id="1046" name="Oval 63"/>
                <p:cNvSpPr>
                  <a:spLocks noChangeArrowheads="1"/>
                </p:cNvSpPr>
                <p:nvPr userDrawn="1"/>
              </p:nvSpPr>
              <p:spPr bwMode="hidden">
                <a:xfrm>
                  <a:off x="5381" y="3085"/>
                  <a:ext cx="227" cy="132"/>
                </a:xfrm>
                <a:prstGeom prst="ellipse">
                  <a:avLst/>
                </a:prstGeom>
                <a:gradFill rotWithShape="0">
                  <a:gsLst>
                    <a:gs pos="0">
                      <a:schemeClr val="bg1"/>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47" name="Oval 64"/>
                <p:cNvSpPr>
                  <a:spLocks noChangeArrowheads="1"/>
                </p:cNvSpPr>
                <p:nvPr userDrawn="1"/>
              </p:nvSpPr>
              <p:spPr bwMode="hidden">
                <a:xfrm>
                  <a:off x="5403" y="3099"/>
                  <a:ext cx="182" cy="102"/>
                </a:xfrm>
                <a:prstGeom prst="ellipse">
                  <a:avLst/>
                </a:pr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48" name="Oval 65"/>
                <p:cNvSpPr>
                  <a:spLocks noChangeArrowheads="1"/>
                </p:cNvSpPr>
                <p:nvPr userDrawn="1"/>
              </p:nvSpPr>
              <p:spPr bwMode="hidden">
                <a:xfrm>
                  <a:off x="5431" y="3109"/>
                  <a:ext cx="125" cy="82"/>
                </a:xfrm>
                <a:prstGeom prst="ellipse">
                  <a:avLst/>
                </a:prstGeom>
                <a:gradFill rotWithShape="0">
                  <a:gsLst>
                    <a:gs pos="0">
                      <a:schemeClr val="bg1"/>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49" name="Oval 66"/>
                <p:cNvSpPr>
                  <a:spLocks noChangeArrowheads="1"/>
                </p:cNvSpPr>
                <p:nvPr userDrawn="1"/>
              </p:nvSpPr>
              <p:spPr bwMode="hidden">
                <a:xfrm>
                  <a:off x="5458" y="3125"/>
                  <a:ext cx="73" cy="47"/>
                </a:xfrm>
                <a:prstGeom prst="ellipse">
                  <a:avLst/>
                </a:pr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grpSp>
      <p:sp>
        <p:nvSpPr>
          <p:cNvPr id="51267" name="Rectangle 67"/>
          <p:cNvSpPr>
            <a:spLocks noGrp="1" noChangeArrowheads="1"/>
          </p:cNvSpPr>
          <p:nvPr>
            <p:ph type="title"/>
          </p:nvPr>
        </p:nvSpPr>
        <p:spPr bwMode="auto">
          <a:xfrm>
            <a:off x="457200" y="277813"/>
            <a:ext cx="8229600" cy="1139825"/>
          </a:xfrm>
          <a:prstGeom prst="rect">
            <a:avLst/>
          </a:prstGeom>
          <a:noFill/>
          <a:ln w="9525">
            <a:noFill/>
            <a:miter lim="800000"/>
            <a:headEnd/>
            <a:tailEnd/>
          </a:ln>
          <a:effectLst/>
        </p:spPr>
        <p:txBody>
          <a:bodyPr vert="horz" wrap="square" lIns="91440" tIns="45720" rIns="91440" bIns="45720" numCol="1" anchor="ctr" anchorCtr="1" compatLnSpc="1">
            <a:prstTxWarp prst="textNoShape">
              <a:avLst/>
            </a:prstTxWarp>
          </a:bodyPr>
          <a:lstStyle/>
          <a:p>
            <a:pPr lvl="0"/>
            <a:r>
              <a:rPr lang="en-US" smtClean="0"/>
              <a:t>Click to edit Master title style</a:t>
            </a:r>
          </a:p>
        </p:txBody>
      </p:sp>
      <p:sp>
        <p:nvSpPr>
          <p:cNvPr id="51268" name="Rectangle 68"/>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1269" name="Rectangle 69"/>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400">
                <a:effectLst>
                  <a:outerShdw blurRad="38100" dist="38100" dir="2700000" algn="tl">
                    <a:srgbClr val="000000"/>
                  </a:outerShdw>
                </a:effectLst>
                <a:ea typeface="+mn-ea"/>
                <a:cs typeface="+mn-cs"/>
              </a:defRPr>
            </a:lvl1pPr>
          </a:lstStyle>
          <a:p>
            <a:pPr>
              <a:defRPr/>
            </a:pPr>
            <a:endParaRPr lang="en-US"/>
          </a:p>
        </p:txBody>
      </p:sp>
      <p:sp>
        <p:nvSpPr>
          <p:cNvPr id="51270" name="Rectangle 70"/>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400">
                <a:effectLst>
                  <a:outerShdw blurRad="38100" dist="38100" dir="2700000" algn="tl">
                    <a:srgbClr val="000000"/>
                  </a:outerShdw>
                </a:effectLst>
                <a:ea typeface="+mn-ea"/>
                <a:cs typeface="+mn-cs"/>
              </a:defRPr>
            </a:lvl1pPr>
          </a:lstStyle>
          <a:p>
            <a:pPr>
              <a:defRPr/>
            </a:pPr>
            <a:endParaRPr lang="en-US"/>
          </a:p>
        </p:txBody>
      </p:sp>
      <p:sp>
        <p:nvSpPr>
          <p:cNvPr id="51271" name="Rectangle 71"/>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400">
                <a:effectLst>
                  <a:outerShdw blurRad="38100" dist="38100" dir="2700000" algn="tl">
                    <a:srgbClr val="000000"/>
                  </a:outerShdw>
                </a:effectLst>
                <a:cs typeface="+mn-cs"/>
              </a:defRPr>
            </a:lvl1pPr>
          </a:lstStyle>
          <a:p>
            <a:pPr>
              <a:defRPr/>
            </a:pPr>
            <a:fld id="{0609030F-446A-AB49-A6A2-BDC44F9E41B7}"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Lst>
  <p:timing>
    <p:tnLst>
      <p:par>
        <p:cTn xmlns:p14="http://schemas.microsoft.com/office/powerpoint/2010/main" id="1" dur="indefinite" restart="never" nodeType="tmRoot"/>
      </p:par>
    </p:tnLst>
  </p:timing>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ＭＳ Ｐゴシック" charset="0"/>
          <a:cs typeface="ＭＳ Ｐゴシック" charset="0"/>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9pPr>
    </p:titleStyle>
    <p:bodyStyle>
      <a:lvl1pPr marL="342900" indent="-342900" algn="l" rtl="0" eaLnBrk="0" fontAlgn="base" hangingPunct="0">
        <a:spcBef>
          <a:spcPct val="20000"/>
        </a:spcBef>
        <a:spcAft>
          <a:spcPct val="0"/>
        </a:spcAft>
        <a:buClr>
          <a:schemeClr val="hlink"/>
        </a:buClr>
        <a:buSzPct val="80000"/>
        <a:buFont typeface="Wingdings" charset="0"/>
        <a:buChar char="Ø"/>
        <a:defRPr sz="3200">
          <a:solidFill>
            <a:schemeClr val="tx1"/>
          </a:solidFill>
          <a:effectLst>
            <a:outerShdw blurRad="38100" dist="38100" dir="2700000" algn="tl">
              <a:srgbClr val="000000"/>
            </a:outerShdw>
          </a:effectLst>
          <a:latin typeface="+mn-lt"/>
          <a:ea typeface="ＭＳ Ｐゴシック" charset="0"/>
          <a:cs typeface="ＭＳ Ｐゴシック" charset="0"/>
        </a:defRPr>
      </a:lvl1pPr>
      <a:lvl2pPr marL="742950" indent="-285750" algn="l" rtl="0" eaLnBrk="0" fontAlgn="base" hangingPunct="0">
        <a:spcBef>
          <a:spcPct val="20000"/>
        </a:spcBef>
        <a:spcAft>
          <a:spcPct val="0"/>
        </a:spcAft>
        <a:buClr>
          <a:schemeClr val="tx2"/>
        </a:buClr>
        <a:buSzPct val="50000"/>
        <a:buFont typeface="Wingdings" charset="0"/>
        <a:buChar char="l"/>
        <a:defRPr sz="2800">
          <a:solidFill>
            <a:schemeClr val="tx1"/>
          </a:solidFill>
          <a:effectLst>
            <a:outerShdw blurRad="38100" dist="38100" dir="2700000" algn="tl">
              <a:srgbClr val="000000"/>
            </a:outerShdw>
          </a:effectLst>
          <a:latin typeface="+mn-lt"/>
          <a:ea typeface="ＭＳ Ｐゴシック" charset="0"/>
        </a:defRPr>
      </a:lvl2pPr>
      <a:lvl3pPr marL="1143000" indent="-228600" algn="l" rtl="0" eaLnBrk="0" fontAlgn="base" hangingPunct="0">
        <a:spcBef>
          <a:spcPct val="20000"/>
        </a:spcBef>
        <a:spcAft>
          <a:spcPct val="0"/>
        </a:spcAft>
        <a:buClr>
          <a:schemeClr val="accent2"/>
        </a:buClr>
        <a:buChar char="•"/>
        <a:defRPr sz="2400">
          <a:solidFill>
            <a:schemeClr val="tx1"/>
          </a:solidFill>
          <a:effectLst>
            <a:outerShdw blurRad="38100" dist="38100" dir="2700000" algn="tl">
              <a:srgbClr val="000000"/>
            </a:outerShdw>
          </a:effectLst>
          <a:latin typeface="+mn-lt"/>
          <a:ea typeface="ＭＳ Ｐゴシック" charset="0"/>
        </a:defRPr>
      </a:lvl3pPr>
      <a:lvl4pPr marL="1600200" indent="-228600" algn="l" rtl="0" eaLnBrk="0" fontAlgn="base" hangingPunct="0">
        <a:spcBef>
          <a:spcPct val="20000"/>
        </a:spcBef>
        <a:spcAft>
          <a:spcPct val="0"/>
        </a:spcAft>
        <a:buClr>
          <a:schemeClr val="folHlink"/>
        </a:buClr>
        <a:buSzPct val="50000"/>
        <a:buFont typeface="Wingdings" charset="0"/>
        <a:buChar char="l"/>
        <a:defRPr sz="2000">
          <a:solidFill>
            <a:schemeClr val="tx1"/>
          </a:solidFill>
          <a:effectLst>
            <a:outerShdw blurRad="38100" dist="38100" dir="2700000" algn="tl">
              <a:srgbClr val="000000"/>
            </a:outerShdw>
          </a:effectLst>
          <a:latin typeface="+mn-lt"/>
          <a:ea typeface="ＭＳ Ｐゴシック" charset="0"/>
        </a:defRPr>
      </a:lvl4pPr>
      <a:lvl5pPr marL="2057400" indent="-228600" algn="l" rtl="0" eaLnBrk="0" fontAlgn="base" hangingPunct="0">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ea typeface="ＭＳ Ｐゴシック" charset="0"/>
        </a:defRPr>
      </a:lvl5pPr>
      <a:lvl6pPr marL="25146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jpeg"/><Relationship Id="rId3" Type="http://schemas.openxmlformats.org/officeDocument/2006/relationships/hyperlink" Target="http://www.msnbc.msn.com/id/6662932"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8.png"/><Relationship Id="rId3"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0.png"/><Relationship Id="rId3" Type="http://schemas.openxmlformats.org/officeDocument/2006/relationships/image" Target="../media/image1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2.png"/><Relationship Id="rId3" Type="http://schemas.openxmlformats.org/officeDocument/2006/relationships/image" Target="../media/image1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www.youtube.com/watch?v=DuiQvPLWziQ" TargetMode="External"/><Relationship Id="rId3" Type="http://schemas.openxmlformats.org/officeDocument/2006/relationships/image" Target="../media/image1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5.png"/><Relationship Id="rId3" Type="http://schemas.openxmlformats.org/officeDocument/2006/relationships/image" Target="../media/image1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 Id="rId3" Type="http://schemas.openxmlformats.org/officeDocument/2006/relationships/image" Target="../media/image1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0.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1.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4.png"/><Relationship Id="rId1" Type="http://schemas.openxmlformats.org/officeDocument/2006/relationships/slideLayout" Target="../slideLayouts/slideLayout1.xml"/><Relationship Id="rId2" Type="http://schemas.openxmlformats.org/officeDocument/2006/relationships/image" Target="../media/image2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5.png"/><Relationship Id="rId3" Type="http://schemas.openxmlformats.org/officeDocument/2006/relationships/image" Target="../media/image26.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7.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hyperlink" Target="http://www.youtube.com/watch?v=O8BV0VCn1JU" TargetMode="External"/><Relationship Id="rId3" Type="http://schemas.openxmlformats.org/officeDocument/2006/relationships/image" Target="../media/image28.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www.youtube.com/watch?v=sc99_FarCNM" TargetMode="External"/><Relationship Id="rId3" Type="http://schemas.openxmlformats.org/officeDocument/2006/relationships/image" Target="../media/image29.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0.png"/></Relationships>
</file>

<file path=ppt/slides/_rels/slide38.xml.rels><?xml version="1.0" encoding="UTF-8" standalone="yes"?>
<Relationships xmlns="http://schemas.openxmlformats.org/package/2006/relationships"><Relationship Id="rId3" Type="http://schemas.openxmlformats.org/officeDocument/2006/relationships/hyperlink" Target="http://www.youtube.com/watch?v=kEh4r4iQiBU" TargetMode="External"/><Relationship Id="rId4" Type="http://schemas.openxmlformats.org/officeDocument/2006/relationships/hyperlink" Target="http://www.pbs.org/wnet/nature/episodes/in-the-valley-of-the-wolves/video-full-episode/4678/" TargetMode="External"/><Relationship Id="rId1" Type="http://schemas.openxmlformats.org/officeDocument/2006/relationships/slideLayout" Target="../slideLayouts/slideLayout1.xml"/><Relationship Id="rId2" Type="http://schemas.openxmlformats.org/officeDocument/2006/relationships/hyperlink" Target="http://www.nature.com/scitable/knowledge/library/keystone-species-15786127" TargetMode="Externa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1.png"/><Relationship Id="rId3" Type="http://schemas.openxmlformats.org/officeDocument/2006/relationships/image" Target="../media/image32.jpeg"/></Relationships>
</file>

<file path=ppt/slides/_rels/slide42.xml.rels><?xml version="1.0" encoding="UTF-8" standalone="yes"?>
<Relationships xmlns="http://schemas.openxmlformats.org/package/2006/relationships"><Relationship Id="rId3" Type="http://schemas.openxmlformats.org/officeDocument/2006/relationships/hyperlink" Target="http://www.youtube.com/watch?v=DvonMlJa9QA" TargetMode="External"/><Relationship Id="rId4" Type="http://schemas.openxmlformats.org/officeDocument/2006/relationships/hyperlink" Target="https://www.youtube.com/watch?v=GdC0Akpa2ts" TargetMode="External"/><Relationship Id="rId5" Type="http://schemas.openxmlformats.org/officeDocument/2006/relationships/hyperlink" Target="https://www.youtube.com/watch?v=kZCf9BvK_4o" TargetMode="External"/><Relationship Id="rId6" Type="http://schemas.openxmlformats.org/officeDocument/2006/relationships/hyperlink" Target="http://www.youtube.com/watch?v=Q67y6-ybktY" TargetMode="External"/><Relationship Id="rId7" Type="http://schemas.openxmlformats.org/officeDocument/2006/relationships/hyperlink" Target="https://www.youtube.com/watch?v=UIDdCihh5hU" TargetMode="External"/><Relationship Id="rId8" Type="http://schemas.openxmlformats.org/officeDocument/2006/relationships/image" Target="../media/image33.png"/><Relationship Id="rId9" Type="http://schemas.openxmlformats.org/officeDocument/2006/relationships/image" Target="../media/image34.jpeg"/><Relationship Id="rId10" Type="http://schemas.openxmlformats.org/officeDocument/2006/relationships/image" Target="../media/image35.png"/><Relationship Id="rId1" Type="http://schemas.openxmlformats.org/officeDocument/2006/relationships/slideLayout" Target="../slideLayouts/slideLayout1.xml"/><Relationship Id="rId2" Type="http://schemas.openxmlformats.org/officeDocument/2006/relationships/hyperlink" Target="http://www.youtube.com/watch?v=_LDExXoFvvQ" TargetMode="External"/></Relationships>
</file>

<file path=ppt/slides/_rels/slide43.xml.rels><?xml version="1.0" encoding="UTF-8" standalone="yes"?>
<Relationships xmlns="http://schemas.openxmlformats.org/package/2006/relationships"><Relationship Id="rId3" Type="http://schemas.openxmlformats.org/officeDocument/2006/relationships/image" Target="../media/image36.png"/><Relationship Id="rId4" Type="http://schemas.openxmlformats.org/officeDocument/2006/relationships/image" Target="../media/image37.png"/><Relationship Id="rId5" Type="http://schemas.openxmlformats.org/officeDocument/2006/relationships/image" Target="../media/image38.jpeg"/><Relationship Id="rId6" Type="http://schemas.openxmlformats.org/officeDocument/2006/relationships/image" Target="../media/image39.png"/><Relationship Id="rId1" Type="http://schemas.openxmlformats.org/officeDocument/2006/relationships/slideLayout" Target="../slideLayouts/slideLayout6.xml"/><Relationship Id="rId2" Type="http://schemas.openxmlformats.org/officeDocument/2006/relationships/notesSlide" Target="../notesSlides/notesSlide2.xml"/></Relationships>
</file>

<file path=ppt/slides/_rels/slide44.xml.rels><?xml version="1.0" encoding="UTF-8" standalone="yes"?>
<Relationships xmlns="http://schemas.openxmlformats.org/package/2006/relationships"><Relationship Id="rId3" Type="http://schemas.openxmlformats.org/officeDocument/2006/relationships/hyperlink" Target="http://www.youtube.com/watch?v=23eimVLAQ2c" TargetMode="External"/><Relationship Id="rId4" Type="http://schemas.openxmlformats.org/officeDocument/2006/relationships/hyperlink" Target="http://www.youtube.com/watch?v=4Mb0GOITRUU" TargetMode="External"/><Relationship Id="rId5" Type="http://schemas.openxmlformats.org/officeDocument/2006/relationships/hyperlink" Target="https://www.youtube.com/watch?v=i80DvTmLPeE" TargetMode="External"/><Relationship Id="rId1" Type="http://schemas.openxmlformats.org/officeDocument/2006/relationships/slideLayout" Target="../slideLayouts/slideLayout1.xml"/><Relationship Id="rId2" Type="http://schemas.openxmlformats.org/officeDocument/2006/relationships/hyperlink" Target="http://www.youtube.com/watch?v=8qalkiuXueg" TargetMode="Externa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0.png"/><Relationship Id="rId3" Type="http://schemas.openxmlformats.org/officeDocument/2006/relationships/image" Target="../media/image41.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2.png"/><Relationship Id="rId3" Type="http://schemas.openxmlformats.org/officeDocument/2006/relationships/image" Target="../media/image43.png"/></Relationships>
</file>

<file path=ppt/slides/_rels/slide47.xml.rels><?xml version="1.0" encoding="UTF-8" standalone="yes"?>
<Relationships xmlns="http://schemas.openxmlformats.org/package/2006/relationships"><Relationship Id="rId3" Type="http://schemas.openxmlformats.org/officeDocument/2006/relationships/hyperlink" Target="https://www.youtube.com/watch?v=gFkdiCQxbyg" TargetMode="External"/><Relationship Id="rId4" Type="http://schemas.openxmlformats.org/officeDocument/2006/relationships/hyperlink" Target="https://www.youtube.com/watch?v=Qqa0OPbdvjw" TargetMode="External"/><Relationship Id="rId1" Type="http://schemas.openxmlformats.org/officeDocument/2006/relationships/slideLayout" Target="../slideLayouts/slideLayout1.xml"/><Relationship Id="rId2" Type="http://schemas.openxmlformats.org/officeDocument/2006/relationships/hyperlink" Target="https://www.youtube.com/watch?v=uxVMeLWzB_o" TargetMode="Externa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4.jpe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xml"/></Relationships>
</file>

<file path=ppt/slides/_rels/slide53.xml.rels><?xml version="1.0" encoding="UTF-8" standalone="yes"?>
<Relationships xmlns="http://schemas.openxmlformats.org/package/2006/relationships"><Relationship Id="rId3" Type="http://schemas.openxmlformats.org/officeDocument/2006/relationships/image" Target="../media/image45.png"/><Relationship Id="rId4" Type="http://schemas.openxmlformats.org/officeDocument/2006/relationships/image" Target="../media/image46.png"/><Relationship Id="rId5" Type="http://schemas.openxmlformats.org/officeDocument/2006/relationships/image" Target="../media/image47.png"/><Relationship Id="rId6" Type="http://schemas.openxmlformats.org/officeDocument/2006/relationships/image" Target="../media/image48.png"/><Relationship Id="rId1" Type="http://schemas.openxmlformats.org/officeDocument/2006/relationships/slideLayout" Target="../slideLayouts/slideLayout6.xml"/><Relationship Id="rId2" Type="http://schemas.openxmlformats.org/officeDocument/2006/relationships/notesSlide" Target="../notesSlides/notesSlide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9.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 Id="rId3" Type="http://schemas.openxmlformats.org/officeDocument/2006/relationships/image" Target="../media/image50.png"/></Relationships>
</file>

<file path=ppt/slides/_rels/slide56.xml.rels><?xml version="1.0" encoding="UTF-8" standalone="yes"?>
<Relationships xmlns="http://schemas.openxmlformats.org/package/2006/relationships"><Relationship Id="rId3" Type="http://schemas.openxmlformats.org/officeDocument/2006/relationships/image" Target="../media/image51.jpeg"/><Relationship Id="rId4" Type="http://schemas.openxmlformats.org/officeDocument/2006/relationships/image" Target="../media/image52.jpeg"/><Relationship Id="rId1" Type="http://schemas.openxmlformats.org/officeDocument/2006/relationships/slideLayout" Target="../slideLayouts/slideLayout6.xml"/><Relationship Id="rId2" Type="http://schemas.openxmlformats.org/officeDocument/2006/relationships/notesSlide" Target="../notesSlides/notesSlide6.xml"/></Relationships>
</file>

<file path=ppt/slides/_rels/slide57.xml.rels><?xml version="1.0" encoding="UTF-8" standalone="yes"?>
<Relationships xmlns="http://schemas.openxmlformats.org/package/2006/relationships"><Relationship Id="rId3" Type="http://schemas.openxmlformats.org/officeDocument/2006/relationships/image" Target="../media/image53.png"/><Relationship Id="rId4" Type="http://schemas.openxmlformats.org/officeDocument/2006/relationships/image" Target="../media/image54.png"/><Relationship Id="rId1" Type="http://schemas.openxmlformats.org/officeDocument/2006/relationships/slideLayout" Target="../slideLayouts/slideLayout6.xml"/><Relationship Id="rId2" Type="http://schemas.openxmlformats.org/officeDocument/2006/relationships/notesSlide" Target="../notesSlides/notesSlide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 Id="rId3" Type="http://schemas.openxmlformats.org/officeDocument/2006/relationships/image" Target="../media/image55.png"/></Relationships>
</file>

<file path=ppt/slides/_rels/slide59.xml.rels><?xml version="1.0" encoding="UTF-8" standalone="yes"?>
<Relationships xmlns="http://schemas.openxmlformats.org/package/2006/relationships"><Relationship Id="rId3" Type="http://schemas.openxmlformats.org/officeDocument/2006/relationships/hyperlink" Target="http://www.restoringearth.co.uk/education/science/geography/ecology/succession/succession.shtm" TargetMode="External"/><Relationship Id="rId4" Type="http://schemas.openxmlformats.org/officeDocument/2006/relationships/hyperlink" Target="http://techalive.mtu.edu/meec/demo/PrimarySuccession.html" TargetMode="External"/><Relationship Id="rId1" Type="http://schemas.openxmlformats.org/officeDocument/2006/relationships/slideLayout" Target="../slideLayouts/slideLayout1.xml"/><Relationship Id="rId2" Type="http://schemas.openxmlformats.org/officeDocument/2006/relationships/hyperlink" Target="http://www.youtube.com/watch?v=J1_jy2lxl54"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videos.howstuffworks.com/howstuffworks/203-what-is-the-greenhouse-effect-video.htm" TargetMode="Externa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ecoplexity.org/node/219" TargetMode="External"/></Relationships>
</file>

<file path=ppt/slides/_rels/slide63.xml.rels><?xml version="1.0" encoding="UTF-8" standalone="yes"?>
<Relationships xmlns="http://schemas.openxmlformats.org/package/2006/relationships"><Relationship Id="rId3" Type="http://schemas.openxmlformats.org/officeDocument/2006/relationships/image" Target="../media/image57.png"/><Relationship Id="rId4" Type="http://schemas.openxmlformats.org/officeDocument/2006/relationships/image" Target="../media/image58.png"/><Relationship Id="rId5" Type="http://schemas.openxmlformats.org/officeDocument/2006/relationships/image" Target="../media/image59.png"/><Relationship Id="rId1" Type="http://schemas.openxmlformats.org/officeDocument/2006/relationships/slideLayout" Target="../slideLayouts/slideLayout1.xml"/><Relationship Id="rId2" Type="http://schemas.openxmlformats.org/officeDocument/2006/relationships/image" Target="../media/image56.png"/></Relationships>
</file>

<file path=ppt/slides/_rels/slide64.xml.rels><?xml version="1.0" encoding="UTF-8" standalone="yes"?>
<Relationships xmlns="http://schemas.openxmlformats.org/package/2006/relationships"><Relationship Id="rId3" Type="http://schemas.openxmlformats.org/officeDocument/2006/relationships/image" Target="../media/image60.png"/><Relationship Id="rId4" Type="http://schemas.openxmlformats.org/officeDocument/2006/relationships/image" Target="../media/image61.png"/><Relationship Id="rId1" Type="http://schemas.openxmlformats.org/officeDocument/2006/relationships/slideLayout" Target="../slideLayouts/slideLayout6.xml"/><Relationship Id="rId2" Type="http://schemas.openxmlformats.org/officeDocument/2006/relationships/notesSlide" Target="../notesSlides/notesSlide10.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2.png"/><Relationship Id="rId3" Type="http://schemas.openxmlformats.org/officeDocument/2006/relationships/image" Target="../media/image63.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4.png"/></Relationships>
</file>

<file path=ppt/slides/_rels/slide67.xml.rels><?xml version="1.0" encoding="UTF-8" standalone="yes"?>
<Relationships xmlns="http://schemas.openxmlformats.org/package/2006/relationships"><Relationship Id="rId3" Type="http://schemas.openxmlformats.org/officeDocument/2006/relationships/image" Target="../media/image66.png"/><Relationship Id="rId4" Type="http://schemas.openxmlformats.org/officeDocument/2006/relationships/image" Target="../media/image67.png"/><Relationship Id="rId1" Type="http://schemas.openxmlformats.org/officeDocument/2006/relationships/slideLayout" Target="../slideLayouts/slideLayout1.xml"/><Relationship Id="rId2" Type="http://schemas.openxmlformats.org/officeDocument/2006/relationships/image" Target="../media/image65.png"/></Relationships>
</file>

<file path=ppt/slides/_rels/slide68.xml.rels><?xml version="1.0" encoding="UTF-8" standalone="yes"?>
<Relationships xmlns="http://schemas.openxmlformats.org/package/2006/relationships"><Relationship Id="rId3" Type="http://schemas.openxmlformats.org/officeDocument/2006/relationships/hyperlink" Target="http://www.5min.com/Video/The-Eruption-of-Mount-St-Helens-119994028" TargetMode="External"/><Relationship Id="rId4" Type="http://schemas.openxmlformats.org/officeDocument/2006/relationships/hyperlink" Target="http://www.youtube.com/watch?v=xP2dreOI8gI&amp;feature=related" TargetMode="External"/><Relationship Id="rId5" Type="http://schemas.openxmlformats.org/officeDocument/2006/relationships/hyperlink" Target="http://www.youtube.com/watch?v=PLvlKkrRIjw" TargetMode="External"/><Relationship Id="rId1" Type="http://schemas.openxmlformats.org/officeDocument/2006/relationships/slideLayout" Target="../slideLayouts/slideLayout1.xml"/><Relationship Id="rId2" Type="http://schemas.openxmlformats.org/officeDocument/2006/relationships/hyperlink" Target="http://video.pbs.org/video/1485211138/" TargetMode="Externa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1" Type="http://schemas.openxmlformats.org/officeDocument/2006/relationships/slideLayout" Target="../slideLayouts/slideLayout6.xml"/><Relationship Id="rId2" Type="http://schemas.openxmlformats.org/officeDocument/2006/relationships/image" Target="../media/image1.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 Id="rId3" Type="http://schemas.openxmlformats.org/officeDocument/2006/relationships/image" Target="../media/image68.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xml"/><Relationship Id="rId3" Type="http://schemas.openxmlformats.org/officeDocument/2006/relationships/hyperlink" Target="http://www.restoringearth.co.uk/education/science/geography/ecology/succession/succession.shtm" TargetMode="Externa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9.png"/><Relationship Id="rId3" Type="http://schemas.openxmlformats.org/officeDocument/2006/relationships/image" Target="../media/image70.jpe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71.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2.jpe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3.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4.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5.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76.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a:p>
        </p:txBody>
      </p:sp>
      <p:sp>
        <p:nvSpPr>
          <p:cNvPr id="3" name="Text Placeholder 2"/>
          <p:cNvSpPr>
            <a:spLocks noGrp="1"/>
          </p:cNvSpPr>
          <p:nvPr>
            <p:ph type="body" idx="1"/>
          </p:nvPr>
        </p:nvSpPr>
        <p:spPr/>
        <p:txBody>
          <a:bodyPr/>
          <a:lstStyle/>
          <a:p>
            <a:pPr>
              <a:defRPr/>
            </a:pPr>
            <a:r>
              <a:rPr lang="en-US" sz="6500" dirty="0" err="1" smtClean="0"/>
              <a:t>Ch</a:t>
            </a:r>
            <a:r>
              <a:rPr lang="en-US" sz="6500" dirty="0" smtClean="0"/>
              <a:t> 4 – Ecosystems and Communities</a:t>
            </a:r>
            <a:endParaRPr lang="en-US" sz="6500" dirty="0"/>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8" name="Rectangle 6"/>
          <p:cNvSpPr>
            <a:spLocks noChangeArrowheads="1"/>
          </p:cNvSpPr>
          <p:nvPr/>
        </p:nvSpPr>
        <p:spPr bwMode="auto">
          <a:xfrm>
            <a:off x="0" y="0"/>
            <a:ext cx="8229600" cy="113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1"/>
          <a:lstStyle/>
          <a:p>
            <a:pPr algn="ctr">
              <a:defRPr/>
            </a:pPr>
            <a:r>
              <a:rPr lang="en-US" sz="4400" b="1">
                <a:solidFill>
                  <a:srgbClr val="CCFFFF"/>
                </a:solidFill>
                <a:effectLst>
                  <a:outerShdw blurRad="38100" dist="38100" dir="2700000" algn="tl">
                    <a:srgbClr val="000000"/>
                  </a:outerShdw>
                </a:effectLst>
                <a:cs typeface="+mn-cs"/>
              </a:rPr>
              <a:t>Greenhouse Effect</a:t>
            </a:r>
          </a:p>
        </p:txBody>
      </p:sp>
      <p:pic>
        <p:nvPicPr>
          <p:cNvPr id="3077" name="Picture 5" descr="ghouse_effec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19200"/>
            <a:ext cx="7086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953" name="Rectangle 1033"/>
          <p:cNvSpPr>
            <a:spLocks noChangeArrowheads="1"/>
          </p:cNvSpPr>
          <p:nvPr/>
        </p:nvSpPr>
        <p:spPr bwMode="auto">
          <a:xfrm>
            <a:off x="6324600" y="1905000"/>
            <a:ext cx="2819400" cy="1517650"/>
          </a:xfrm>
          <a:prstGeom prst="rect">
            <a:avLst/>
          </a:prstGeom>
          <a:noFill/>
          <a:ln w="9525">
            <a:noFill/>
            <a:miter lim="800000"/>
            <a:headEnd/>
            <a:tailEnd/>
          </a:ln>
          <a:effectLst/>
        </p:spPr>
        <p:txBody>
          <a:bodyPr>
            <a:spAutoFit/>
          </a:bodyPr>
          <a:lstStyle/>
          <a:p>
            <a:pPr marL="1035050" indent="-577850">
              <a:lnSpc>
                <a:spcPct val="80000"/>
              </a:lnSpc>
              <a:spcBef>
                <a:spcPct val="20000"/>
              </a:spcBef>
              <a:buClr>
                <a:schemeClr val="tx1"/>
              </a:buClr>
              <a:buFontTx/>
              <a:buChar char="•"/>
              <a:defRPr/>
            </a:pPr>
            <a:r>
              <a:rPr lang="en-US">
                <a:effectLst>
                  <a:outerShdw blurRad="38100" dist="38100" dir="2700000" algn="tl">
                    <a:srgbClr val="FFFFFF"/>
                  </a:outerShdw>
                </a:effectLst>
                <a:latin typeface="Verdana" charset="0"/>
                <a:cs typeface="Arial" charset="0"/>
              </a:rPr>
              <a:t>MSNBC</a:t>
            </a:r>
          </a:p>
          <a:p>
            <a:pPr marL="1035050" indent="-577850">
              <a:lnSpc>
                <a:spcPct val="80000"/>
              </a:lnSpc>
              <a:spcBef>
                <a:spcPct val="20000"/>
              </a:spcBef>
              <a:buClr>
                <a:schemeClr val="tx1"/>
              </a:buClr>
              <a:buFontTx/>
              <a:buChar char="•"/>
              <a:defRPr/>
            </a:pPr>
            <a:r>
              <a:rPr lang="en-US">
                <a:effectLst>
                  <a:outerShdw blurRad="38100" dist="38100" dir="2700000" algn="tl">
                    <a:srgbClr val="FFFFFF"/>
                  </a:outerShdw>
                </a:effectLst>
                <a:latin typeface="Verdana" charset="0"/>
                <a:cs typeface="Arial" charset="0"/>
                <a:hlinkClick r:id="rId3"/>
              </a:rPr>
              <a:t>http://www.msnbc.msn.com/id/6662932</a:t>
            </a:r>
            <a:endParaRPr lang="en-US">
              <a:effectLst>
                <a:outerShdw blurRad="38100" dist="38100" dir="2700000" algn="tl">
                  <a:srgbClr val="FFFFFF"/>
                </a:outerShdw>
              </a:effectLst>
              <a:latin typeface="Verdana" charset="0"/>
              <a:cs typeface="Arial" charset="0"/>
            </a:endParaRPr>
          </a:p>
          <a:p>
            <a:pPr marL="1035050" indent="-577850">
              <a:lnSpc>
                <a:spcPct val="80000"/>
              </a:lnSpc>
              <a:spcBef>
                <a:spcPct val="20000"/>
              </a:spcBef>
              <a:buClr>
                <a:schemeClr val="tx1"/>
              </a:buClr>
              <a:defRPr/>
            </a:pPr>
            <a:endParaRPr lang="en-US">
              <a:effectLst>
                <a:outerShdw blurRad="38100" dist="38100" dir="2700000" algn="tl">
                  <a:srgbClr val="FFFFFF"/>
                </a:outerShdw>
              </a:effectLst>
              <a:latin typeface="Verdana" charset="0"/>
              <a:cs typeface="Arial" charset="0"/>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3077"/>
                                        </p:tgtEl>
                                        <p:attrNameLst>
                                          <p:attrName>style.visibility</p:attrName>
                                        </p:attrNameLst>
                                      </p:cBhvr>
                                      <p:to>
                                        <p:strVal val="visible"/>
                                      </p:to>
                                    </p:set>
                                    <p:animEffect transition="in" filter="box(in)">
                                      <p:cBhvr>
                                        <p:cTn id="7" dur="500"/>
                                        <p:tgtEl>
                                          <p:spTgt spid="307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82953"/>
                                        </p:tgtEl>
                                        <p:attrNameLst>
                                          <p:attrName>style.visibility</p:attrName>
                                        </p:attrNameLst>
                                      </p:cBhvr>
                                      <p:to>
                                        <p:strVal val="visible"/>
                                      </p:to>
                                    </p:set>
                                    <p:animEffect transition="in" filter="diamond(in)">
                                      <p:cBhvr>
                                        <p:cTn id="12" dur="2000"/>
                                        <p:tgtEl>
                                          <p:spTgt spid="829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5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943600" cy="458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78"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8800" y="4064000"/>
            <a:ext cx="3505200" cy="279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p:cNvSpPr>
            <a:spLocks noChangeArrowheads="1"/>
          </p:cNvSpPr>
          <p:nvPr/>
        </p:nvSpPr>
        <p:spPr bwMode="auto">
          <a:xfrm>
            <a:off x="457200" y="-152400"/>
            <a:ext cx="8229600" cy="113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1"/>
          <a:lstStyle/>
          <a:p>
            <a:pPr algn="ctr">
              <a:defRPr/>
            </a:pPr>
            <a:r>
              <a:rPr lang="en-US" sz="4800" b="1">
                <a:solidFill>
                  <a:srgbClr val="CCFFFF"/>
                </a:solidFill>
                <a:effectLst>
                  <a:outerShdw blurRad="38100" dist="38100" dir="2700000" algn="tl">
                    <a:srgbClr val="000000"/>
                  </a:outerShdw>
                </a:effectLst>
                <a:cs typeface="+mn-cs"/>
              </a:rPr>
              <a:t>Greenhouse Effect</a:t>
            </a:r>
          </a:p>
        </p:txBody>
      </p:sp>
      <p:sp>
        <p:nvSpPr>
          <p:cNvPr id="173059" name="Rectangle 3"/>
          <p:cNvSpPr>
            <a:spLocks noChangeArrowheads="1"/>
          </p:cNvSpPr>
          <p:nvPr/>
        </p:nvSpPr>
        <p:spPr bwMode="auto">
          <a:xfrm>
            <a:off x="0" y="838200"/>
            <a:ext cx="9144000" cy="453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buFontTx/>
              <a:buChar char="•"/>
              <a:defRPr/>
            </a:pPr>
            <a:r>
              <a:rPr lang="en-US" sz="3200" b="1" dirty="0">
                <a:solidFill>
                  <a:srgbClr val="FFFFFF"/>
                </a:solidFill>
                <a:effectLst>
                  <a:outerShdw blurRad="38100" dist="38100" dir="2700000" algn="tl">
                    <a:srgbClr val="000000"/>
                  </a:outerShdw>
                </a:effectLst>
                <a:cs typeface="+mn-cs"/>
              </a:rPr>
              <a:t>Is the greenhouse effect a good thing?</a:t>
            </a:r>
          </a:p>
          <a:p>
            <a:pPr marL="742950" lvl="1" indent="-285750">
              <a:spcBef>
                <a:spcPct val="20000"/>
              </a:spcBef>
              <a:buFontTx/>
              <a:buChar char="–"/>
              <a:defRPr/>
            </a:pPr>
            <a:r>
              <a:rPr lang="en-US" sz="3200" b="1" dirty="0">
                <a:solidFill>
                  <a:srgbClr val="FFFFFF"/>
                </a:solidFill>
                <a:effectLst>
                  <a:outerShdw blurRad="38100" dist="38100" dir="2700000" algn="tl">
                    <a:srgbClr val="000000"/>
                  </a:outerShdw>
                </a:effectLst>
                <a:cs typeface="+mn-cs"/>
              </a:rPr>
              <a:t>YES – Earth would be much cooler without it</a:t>
            </a:r>
          </a:p>
          <a:p>
            <a:pPr marL="342900" indent="-342900">
              <a:spcBef>
                <a:spcPct val="20000"/>
              </a:spcBef>
              <a:buFontTx/>
              <a:buChar char="•"/>
              <a:defRPr/>
            </a:pPr>
            <a:r>
              <a:rPr lang="en-US" sz="3200" b="1" dirty="0">
                <a:solidFill>
                  <a:srgbClr val="FFFFFF"/>
                </a:solidFill>
                <a:effectLst>
                  <a:outerShdw blurRad="38100" dist="38100" dir="2700000" algn="tl">
                    <a:srgbClr val="000000"/>
                  </a:outerShdw>
                </a:effectLst>
                <a:cs typeface="+mn-cs"/>
              </a:rPr>
              <a:t>What is the problem?</a:t>
            </a:r>
          </a:p>
          <a:p>
            <a:pPr marL="742950" lvl="1" indent="-285750">
              <a:spcBef>
                <a:spcPct val="20000"/>
              </a:spcBef>
              <a:buFontTx/>
              <a:buChar char="–"/>
              <a:defRPr/>
            </a:pPr>
            <a:r>
              <a:rPr lang="en-US" sz="3200" b="1" dirty="0">
                <a:solidFill>
                  <a:srgbClr val="FFFFFF"/>
                </a:solidFill>
                <a:effectLst>
                  <a:outerShdw blurRad="38100" dist="38100" dir="2700000" algn="tl">
                    <a:srgbClr val="000000"/>
                  </a:outerShdw>
                </a:effectLst>
                <a:cs typeface="+mn-cs"/>
              </a:rPr>
              <a:t>The problem is that</a:t>
            </a:r>
            <a:r>
              <a:rPr lang="en-US" sz="3200" b="1" dirty="0">
                <a:solidFill>
                  <a:srgbClr val="FFFFFF"/>
                </a:solidFill>
                <a:effectLst>
                  <a:outerShdw blurRad="38100" dist="38100" dir="2700000" algn="tl">
                    <a:srgbClr val="FFFFFF"/>
                  </a:outerShdw>
                </a:effectLst>
                <a:cs typeface="+mn-cs"/>
              </a:rPr>
              <a:t> </a:t>
            </a:r>
            <a:r>
              <a:rPr lang="en-US" sz="3200" b="1" dirty="0">
                <a:solidFill>
                  <a:srgbClr val="FFFFFF"/>
                </a:solidFill>
                <a:effectLst>
                  <a:outerShdw blurRad="38100" dist="38100" dir="2700000" algn="tl">
                    <a:srgbClr val="000000"/>
                  </a:outerShdw>
                </a:effectLst>
                <a:cs typeface="+mn-cs"/>
              </a:rPr>
              <a:t>TOO</a:t>
            </a:r>
            <a:r>
              <a:rPr lang="en-US" sz="3200" b="1" dirty="0">
                <a:solidFill>
                  <a:srgbClr val="FFFFFF"/>
                </a:solidFill>
                <a:effectLst>
                  <a:outerShdw blurRad="38100" dist="38100" dir="2700000" algn="tl">
                    <a:srgbClr val="FFFFFF"/>
                  </a:outerShdw>
                </a:effectLst>
                <a:cs typeface="+mn-cs"/>
              </a:rPr>
              <a:t> </a:t>
            </a:r>
            <a:r>
              <a:rPr lang="en-US" sz="3200" b="1" dirty="0">
                <a:solidFill>
                  <a:srgbClr val="FFFFFF"/>
                </a:solidFill>
                <a:effectLst>
                  <a:outerShdw blurRad="38100" dist="38100" dir="2700000" algn="tl">
                    <a:srgbClr val="000000"/>
                  </a:outerShdw>
                </a:effectLst>
                <a:cs typeface="+mn-cs"/>
              </a:rPr>
              <a:t>much of the sun</a:t>
            </a:r>
            <a:r>
              <a:rPr lang="ja-JP" altLang="en-US" sz="3200" b="1" dirty="0">
                <a:solidFill>
                  <a:srgbClr val="FFFFFF"/>
                </a:solidFill>
                <a:effectLst>
                  <a:outerShdw blurRad="38100" dist="38100" dir="2700000" algn="tl">
                    <a:srgbClr val="000000"/>
                  </a:outerShdw>
                </a:effectLst>
                <a:latin typeface="Arial"/>
                <a:cs typeface="+mn-cs"/>
              </a:rPr>
              <a:t>’</a:t>
            </a:r>
            <a:r>
              <a:rPr lang="en-US" sz="3200" b="1" dirty="0">
                <a:solidFill>
                  <a:srgbClr val="FFFFFF"/>
                </a:solidFill>
                <a:effectLst>
                  <a:outerShdw blurRad="38100" dist="38100" dir="2700000" algn="tl">
                    <a:srgbClr val="000000"/>
                  </a:outerShdw>
                </a:effectLst>
                <a:cs typeface="+mn-cs"/>
              </a:rPr>
              <a:t>s radiation is being</a:t>
            </a:r>
            <a:r>
              <a:rPr lang="en-US" sz="3200" b="1" dirty="0">
                <a:solidFill>
                  <a:srgbClr val="FFFFFF"/>
                </a:solidFill>
                <a:effectLst>
                  <a:outerShdw blurRad="38100" dist="38100" dir="2700000" algn="tl">
                    <a:srgbClr val="FFFFFF"/>
                  </a:outerShdw>
                </a:effectLst>
                <a:cs typeface="+mn-cs"/>
              </a:rPr>
              <a:t> </a:t>
            </a:r>
            <a:r>
              <a:rPr lang="en-US" sz="3200" b="1" dirty="0">
                <a:solidFill>
                  <a:srgbClr val="FFFFFF"/>
                </a:solidFill>
                <a:effectLst>
                  <a:outerShdw blurRad="38100" dist="38100" dir="2700000" algn="tl">
                    <a:srgbClr val="000000"/>
                  </a:outerShdw>
                </a:effectLst>
                <a:cs typeface="+mn-cs"/>
              </a:rPr>
              <a:t>trapped inside our atmosphere</a:t>
            </a:r>
          </a:p>
          <a:p>
            <a:pPr marL="342900" indent="-342900">
              <a:spcBef>
                <a:spcPct val="20000"/>
              </a:spcBef>
              <a:buFontTx/>
              <a:buChar char="•"/>
              <a:defRPr/>
            </a:pPr>
            <a:r>
              <a:rPr lang="en-US" sz="3200" b="1" dirty="0">
                <a:solidFill>
                  <a:srgbClr val="FFFFFF"/>
                </a:solidFill>
                <a:effectLst>
                  <a:outerShdw blurRad="38100" dist="38100" dir="2700000" algn="tl">
                    <a:srgbClr val="000000"/>
                  </a:outerShdw>
                </a:effectLst>
                <a:cs typeface="+mn-cs"/>
              </a:rPr>
              <a:t>What is causing the problem?</a:t>
            </a:r>
          </a:p>
          <a:p>
            <a:pPr marL="742950" lvl="1" indent="-285750">
              <a:spcBef>
                <a:spcPct val="20000"/>
              </a:spcBef>
              <a:buFontTx/>
              <a:buChar char="–"/>
              <a:defRPr/>
            </a:pPr>
            <a:r>
              <a:rPr lang="en-US" sz="3200" b="1" dirty="0">
                <a:solidFill>
                  <a:srgbClr val="FFFFFF"/>
                </a:solidFill>
                <a:effectLst>
                  <a:outerShdw blurRad="38100" dist="38100" dir="2700000" algn="tl">
                    <a:srgbClr val="000000"/>
                  </a:outerShdw>
                </a:effectLst>
                <a:cs typeface="+mn-cs"/>
              </a:rPr>
              <a:t>That too many greenhouse gasses are trapping more of the sun</a:t>
            </a:r>
            <a:r>
              <a:rPr lang="ja-JP" altLang="en-US" sz="3200" b="1" dirty="0">
                <a:solidFill>
                  <a:srgbClr val="FFFFFF"/>
                </a:solidFill>
                <a:effectLst>
                  <a:outerShdw blurRad="38100" dist="38100" dir="2700000" algn="tl">
                    <a:srgbClr val="000000"/>
                  </a:outerShdw>
                </a:effectLst>
                <a:latin typeface="Arial"/>
                <a:cs typeface="+mn-cs"/>
              </a:rPr>
              <a:t>’</a:t>
            </a:r>
            <a:r>
              <a:rPr lang="en-US" sz="3200" b="1" dirty="0">
                <a:solidFill>
                  <a:srgbClr val="FFFFFF"/>
                </a:solidFill>
                <a:effectLst>
                  <a:outerShdw blurRad="38100" dist="38100" dir="2700000" algn="tl">
                    <a:srgbClr val="000000"/>
                  </a:outerShdw>
                </a:effectLst>
                <a:cs typeface="+mn-cs"/>
              </a:rPr>
              <a:t>s energy</a:t>
            </a:r>
          </a:p>
          <a:p>
            <a:pPr marL="342900" indent="-342900">
              <a:spcBef>
                <a:spcPct val="20000"/>
              </a:spcBef>
              <a:buFontTx/>
              <a:buChar char="•"/>
              <a:defRPr/>
            </a:pPr>
            <a:endParaRPr lang="en-US" sz="3200" b="1" dirty="0">
              <a:solidFill>
                <a:srgbClr val="FFFFFF"/>
              </a:solidFill>
              <a:effectLst>
                <a:outerShdw blurRad="38100" dist="38100" dir="2700000" algn="tl">
                  <a:srgbClr val="FFFFFF"/>
                </a:outerShdw>
              </a:effectLst>
              <a:cs typeface="+mn-cs"/>
            </a:endParaRPr>
          </a:p>
          <a:p>
            <a:pPr marL="342900" indent="-342900">
              <a:spcBef>
                <a:spcPct val="20000"/>
              </a:spcBef>
              <a:buFontTx/>
              <a:buChar char="•"/>
              <a:defRPr/>
            </a:pPr>
            <a:endParaRPr lang="en-US" sz="3200" b="1" dirty="0">
              <a:solidFill>
                <a:srgbClr val="FFFFFF"/>
              </a:solidFill>
              <a:effectLst>
                <a:outerShdw blurRad="38100" dist="38100" dir="2700000" algn="tl">
                  <a:srgbClr val="FFFFFF"/>
                </a:outerShdw>
              </a:effectLst>
              <a:cs typeface="+mn-cs"/>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nodeType="clickEffect">
                                  <p:stCondLst>
                                    <p:cond delay="0"/>
                                  </p:stCondLst>
                                  <p:childTnLst>
                                    <p:set>
                                      <p:cBhvr>
                                        <p:cTn id="6" dur="1" fill="hold">
                                          <p:stCondLst>
                                            <p:cond delay="0"/>
                                          </p:stCondLst>
                                        </p:cTn>
                                        <p:tgtEl>
                                          <p:spTgt spid="173059">
                                            <p:txEl>
                                              <p:pRg st="1" end="1"/>
                                            </p:txEl>
                                          </p:spTgt>
                                        </p:tgtEl>
                                        <p:attrNameLst>
                                          <p:attrName>style.visibility</p:attrName>
                                        </p:attrNameLst>
                                      </p:cBhvr>
                                      <p:to>
                                        <p:strVal val="visible"/>
                                      </p:to>
                                    </p:set>
                                    <p:anim to="" calcmode="lin" valueType="num">
                                      <p:cBhvr>
                                        <p:cTn id="7" dur="1" fill="hold"/>
                                        <p:tgtEl>
                                          <p:spTgt spid="173059">
                                            <p:txEl>
                                              <p:pRg st="1" end="1"/>
                                            </p:txEl>
                                          </p:spTgt>
                                        </p:tgtEl>
                                        <p:attrNameLst>
                                          <p:attrName/>
                                        </p:attrNameLst>
                                      </p:cBhvr>
                                    </p:anim>
                                  </p:childTnLst>
                                </p:cTn>
                              </p:par>
                            </p:childTnLst>
                          </p:cTn>
                        </p:par>
                      </p:childTnLst>
                    </p:cTn>
                  </p:par>
                  <p:par>
                    <p:cTn id="8" fill="hold" nodeType="clickPar">
                      <p:stCondLst>
                        <p:cond delay="indefinite"/>
                      </p:stCondLst>
                      <p:childTnLst>
                        <p:par>
                          <p:cTn id="9" fill="hold" nodeType="with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173059">
                                            <p:txEl>
                                              <p:pRg st="3" end="3"/>
                                            </p:txEl>
                                          </p:spTgt>
                                        </p:tgtEl>
                                        <p:attrNameLst>
                                          <p:attrName>style.visibility</p:attrName>
                                        </p:attrNameLst>
                                      </p:cBhvr>
                                      <p:to>
                                        <p:strVal val="visible"/>
                                      </p:to>
                                    </p:set>
                                    <p:anim to="" calcmode="lin" valueType="num">
                                      <p:cBhvr>
                                        <p:cTn id="12" dur="1" fill="hold"/>
                                        <p:tgtEl>
                                          <p:spTgt spid="173059">
                                            <p:txEl>
                                              <p:pRg st="3" end="3"/>
                                            </p:txEl>
                                          </p:spTgt>
                                        </p:tgtEl>
                                        <p:attrNameLst>
                                          <p:attrName/>
                                        </p:attrNameLst>
                                      </p:cBhvr>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4" presetClass="entr" presetSubtype="0" fill="hold" nodeType="clickEffect">
                                  <p:stCondLst>
                                    <p:cond delay="0"/>
                                  </p:stCondLst>
                                  <p:childTnLst>
                                    <p:set>
                                      <p:cBhvr>
                                        <p:cTn id="16" dur="1" fill="hold">
                                          <p:stCondLst>
                                            <p:cond delay="0"/>
                                          </p:stCondLst>
                                        </p:cTn>
                                        <p:tgtEl>
                                          <p:spTgt spid="173059">
                                            <p:txEl>
                                              <p:pRg st="5" end="5"/>
                                            </p:txEl>
                                          </p:spTgt>
                                        </p:tgtEl>
                                        <p:attrNameLst>
                                          <p:attrName>style.visibility</p:attrName>
                                        </p:attrNameLst>
                                      </p:cBhvr>
                                      <p:to>
                                        <p:strVal val="visible"/>
                                      </p:to>
                                    </p:set>
                                    <p:anim to="" calcmode="lin" valueType="num">
                                      <p:cBhvr>
                                        <p:cTn id="17" dur="1" fill="hold"/>
                                        <p:tgtEl>
                                          <p:spTgt spid="173059">
                                            <p:txEl>
                                              <p:pRg st="5" end="5"/>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a:p>
        </p:txBody>
      </p:sp>
      <p:sp>
        <p:nvSpPr>
          <p:cNvPr id="3" name="Text Placeholder 2"/>
          <p:cNvSpPr>
            <a:spLocks noGrp="1"/>
          </p:cNvSpPr>
          <p:nvPr>
            <p:ph type="body" idx="1"/>
          </p:nvPr>
        </p:nvSpPr>
        <p:spPr/>
        <p:txBody>
          <a:bodyPr/>
          <a:lstStyle/>
          <a:p>
            <a:pPr>
              <a:defRPr/>
            </a:pPr>
            <a:endParaRPr lang="en-US"/>
          </a:p>
        </p:txBody>
      </p:sp>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0"/>
            <a:ext cx="8229600" cy="1139825"/>
          </a:xfrm>
        </p:spPr>
        <p:txBody>
          <a:bodyPr/>
          <a:lstStyle/>
          <a:p>
            <a:pPr>
              <a:defRPr/>
            </a:pPr>
            <a:r>
              <a:rPr lang="en-US" dirty="0" smtClean="0"/>
              <a:t>Latitude and Solar Energy</a:t>
            </a:r>
            <a:endParaRPr lang="en-US" dirty="0"/>
          </a:p>
        </p:txBody>
      </p:sp>
      <p:sp>
        <p:nvSpPr>
          <p:cNvPr id="7" name="Content Placeholder 6"/>
          <p:cNvSpPr>
            <a:spLocks noGrp="1"/>
          </p:cNvSpPr>
          <p:nvPr>
            <p:ph idx="1"/>
          </p:nvPr>
        </p:nvSpPr>
        <p:spPr>
          <a:xfrm>
            <a:off x="0" y="914400"/>
            <a:ext cx="9144000" cy="4525963"/>
          </a:xfrm>
        </p:spPr>
        <p:txBody>
          <a:bodyPr/>
          <a:lstStyle/>
          <a:p>
            <a:pPr>
              <a:defRPr/>
            </a:pPr>
            <a:r>
              <a:rPr lang="en-US" dirty="0" smtClean="0"/>
              <a:t>What creates season?</a:t>
            </a:r>
          </a:p>
          <a:p>
            <a:pPr lvl="1">
              <a:defRPr/>
            </a:pPr>
            <a:r>
              <a:rPr lang="en-US" dirty="0" smtClean="0"/>
              <a:t>Earth is tilted on it’s axis about 23.5 degrees.  </a:t>
            </a:r>
          </a:p>
          <a:p>
            <a:pPr>
              <a:defRPr/>
            </a:pPr>
            <a:r>
              <a:rPr lang="en-US" dirty="0" smtClean="0"/>
              <a:t>Winter = tilted away from sun</a:t>
            </a:r>
          </a:p>
          <a:p>
            <a:pPr>
              <a:defRPr/>
            </a:pPr>
            <a:r>
              <a:rPr lang="en-US" dirty="0" smtClean="0"/>
              <a:t>Summer = tilted towards the sun</a:t>
            </a:r>
            <a:endParaRPr lang="en-US" dirty="0"/>
          </a:p>
        </p:txBody>
      </p:sp>
      <p:pic>
        <p:nvPicPr>
          <p:cNvPr id="27651" name="Picture 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3213100"/>
            <a:ext cx="4229100" cy="364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2" name="Picture 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267200" y="3175000"/>
            <a:ext cx="4910138" cy="368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0"/>
            <a:ext cx="8229600" cy="1139825"/>
          </a:xfrm>
        </p:spPr>
        <p:txBody>
          <a:bodyPr/>
          <a:lstStyle/>
          <a:p>
            <a:pPr>
              <a:defRPr/>
            </a:pPr>
            <a:r>
              <a:rPr lang="en-US" dirty="0" smtClean="0"/>
              <a:t>Important</a:t>
            </a:r>
            <a:endParaRPr lang="en-US" dirty="0"/>
          </a:p>
        </p:txBody>
      </p:sp>
      <p:sp>
        <p:nvSpPr>
          <p:cNvPr id="5" name="Content Placeholder 4"/>
          <p:cNvSpPr>
            <a:spLocks noGrp="1"/>
          </p:cNvSpPr>
          <p:nvPr>
            <p:ph idx="1"/>
          </p:nvPr>
        </p:nvSpPr>
        <p:spPr>
          <a:xfrm>
            <a:off x="33338" y="1066800"/>
            <a:ext cx="8229600" cy="4525963"/>
          </a:xfrm>
        </p:spPr>
        <p:txBody>
          <a:bodyPr/>
          <a:lstStyle/>
          <a:p>
            <a:pPr>
              <a:defRPr/>
            </a:pPr>
            <a:r>
              <a:rPr lang="en-US" dirty="0" smtClean="0"/>
              <a:t>We aren’t actually getting closer to the sun, just more directly solar radiation</a:t>
            </a:r>
            <a:endParaRPr lang="en-US" dirty="0"/>
          </a:p>
        </p:txBody>
      </p:sp>
      <p:pic>
        <p:nvPicPr>
          <p:cNvPr id="28675"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640138" y="2306638"/>
            <a:ext cx="5486400" cy="453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6" name="Picture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2400" y="3657600"/>
            <a:ext cx="4122738"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533400" y="304800"/>
            <a:ext cx="8229600" cy="1139825"/>
          </a:xfrm>
        </p:spPr>
        <p:txBody>
          <a:bodyPr/>
          <a:lstStyle/>
          <a:p>
            <a:pPr>
              <a:defRPr/>
            </a:pPr>
            <a:endParaRPr lang="en-US"/>
          </a:p>
        </p:txBody>
      </p:sp>
      <p:sp>
        <p:nvSpPr>
          <p:cNvPr id="7" name="Content Placeholder 6"/>
          <p:cNvSpPr>
            <a:spLocks noGrp="1"/>
          </p:cNvSpPr>
          <p:nvPr>
            <p:ph idx="1"/>
          </p:nvPr>
        </p:nvSpPr>
        <p:spPr/>
        <p:txBody>
          <a:bodyPr/>
          <a:lstStyle/>
          <a:p>
            <a:pPr>
              <a:buFontTx/>
              <a:buChar char="•"/>
              <a:defRPr/>
            </a:pPr>
            <a:r>
              <a:rPr lang="en-US" dirty="0">
                <a:solidFill>
                  <a:schemeClr val="bg1"/>
                </a:solidFill>
              </a:rPr>
              <a:t>What causes seasons?</a:t>
            </a:r>
          </a:p>
          <a:p>
            <a:pPr lvl="1">
              <a:buFontTx/>
              <a:buChar char="–"/>
              <a:defRPr/>
            </a:pPr>
            <a:r>
              <a:rPr lang="en-US" dirty="0">
                <a:effectLst>
                  <a:outerShdw blurRad="38100" dist="38100" dir="2700000" algn="tl">
                    <a:srgbClr val="FFFFFF"/>
                  </a:outerShdw>
                </a:effectLst>
                <a:hlinkClick r:id="rId2"/>
              </a:rPr>
              <a:t>http://www.youtube.com/watch?v=DuiQvPLWziQ</a:t>
            </a:r>
            <a:endParaRPr lang="en-US" dirty="0">
              <a:effectLst>
                <a:outerShdw blurRad="38100" dist="38100" dir="2700000" algn="tl">
                  <a:srgbClr val="FFFFFF"/>
                </a:outerShdw>
              </a:effectLst>
            </a:endParaRPr>
          </a:p>
          <a:p>
            <a:pPr>
              <a:defRPr/>
            </a:pPr>
            <a:endParaRPr lang="en-US" dirty="0"/>
          </a:p>
        </p:txBody>
      </p:sp>
      <p:pic>
        <p:nvPicPr>
          <p:cNvPr id="29699" name="Picture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3798888"/>
            <a:ext cx="4902200" cy="305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a:p>
        </p:txBody>
      </p:sp>
      <p:sp>
        <p:nvSpPr>
          <p:cNvPr id="3" name="Text Placeholder 2"/>
          <p:cNvSpPr>
            <a:spLocks noGrp="1"/>
          </p:cNvSpPr>
          <p:nvPr>
            <p:ph type="body" idx="1"/>
          </p:nvPr>
        </p:nvSpPr>
        <p:spPr/>
        <p:txBody>
          <a:bodyPr/>
          <a:lstStyle/>
          <a:p>
            <a:pPr>
              <a:defRPr/>
            </a:pPr>
            <a:endParaRPr 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0"/>
            <a:ext cx="8229600" cy="1139825"/>
          </a:xfrm>
        </p:spPr>
        <p:txBody>
          <a:bodyPr/>
          <a:lstStyle/>
          <a:p>
            <a:pPr>
              <a:defRPr/>
            </a:pPr>
            <a:r>
              <a:rPr lang="en-US" dirty="0" smtClean="0"/>
              <a:t>Heat Transfer in the Biosphere</a:t>
            </a:r>
            <a:endParaRPr lang="en-US" dirty="0"/>
          </a:p>
        </p:txBody>
      </p:sp>
      <p:sp>
        <p:nvSpPr>
          <p:cNvPr id="5" name="Content Placeholder 4"/>
          <p:cNvSpPr>
            <a:spLocks noGrp="1"/>
          </p:cNvSpPr>
          <p:nvPr>
            <p:ph idx="1"/>
          </p:nvPr>
        </p:nvSpPr>
        <p:spPr>
          <a:xfrm>
            <a:off x="0" y="914400"/>
            <a:ext cx="8229600" cy="4525963"/>
          </a:xfrm>
        </p:spPr>
        <p:txBody>
          <a:bodyPr/>
          <a:lstStyle/>
          <a:p>
            <a:pPr>
              <a:defRPr/>
            </a:pPr>
            <a:r>
              <a:rPr lang="en-US" dirty="0" smtClean="0"/>
              <a:t>Transferred primarily by </a:t>
            </a:r>
            <a:r>
              <a:rPr lang="en-US" dirty="0" smtClean="0">
                <a:solidFill>
                  <a:srgbClr val="FFFF00"/>
                </a:solidFill>
              </a:rPr>
              <a:t>winds</a:t>
            </a:r>
            <a:r>
              <a:rPr lang="en-US" dirty="0" smtClean="0"/>
              <a:t> and the </a:t>
            </a:r>
            <a:r>
              <a:rPr lang="en-US" dirty="0" smtClean="0">
                <a:solidFill>
                  <a:srgbClr val="FFFF00"/>
                </a:solidFill>
              </a:rPr>
              <a:t>ocean</a:t>
            </a:r>
          </a:p>
          <a:p>
            <a:pPr>
              <a:defRPr/>
            </a:pPr>
            <a:r>
              <a:rPr lang="en-US" dirty="0" smtClean="0"/>
              <a:t>Global wind patterns</a:t>
            </a:r>
          </a:p>
          <a:p>
            <a:pPr lvl="1">
              <a:defRPr/>
            </a:pPr>
            <a:r>
              <a:rPr lang="en-US" dirty="0" smtClean="0"/>
              <a:t>Warm air rises, cool air falls</a:t>
            </a:r>
          </a:p>
          <a:p>
            <a:pPr>
              <a:defRPr/>
            </a:pPr>
            <a:r>
              <a:rPr lang="en-US" dirty="0" smtClean="0"/>
              <a:t>Global ocean patterns</a:t>
            </a:r>
            <a:endParaRPr lang="en-US" dirty="0"/>
          </a:p>
        </p:txBody>
      </p:sp>
      <p:pic>
        <p:nvPicPr>
          <p:cNvPr id="31747" name="Picture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3763963"/>
            <a:ext cx="3657600" cy="309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8" name="Picture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343400" y="3848100"/>
            <a:ext cx="4775200" cy="300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a:p>
        </p:txBody>
      </p:sp>
      <p:sp>
        <p:nvSpPr>
          <p:cNvPr id="3" name="Text Placeholder 2"/>
          <p:cNvSpPr>
            <a:spLocks noGrp="1"/>
          </p:cNvSpPr>
          <p:nvPr>
            <p:ph type="body" idx="1"/>
          </p:nvPr>
        </p:nvSpPr>
        <p:spPr/>
        <p:txBody>
          <a:bodyPr/>
          <a:lstStyle/>
          <a:p>
            <a:pPr>
              <a:defRPr/>
            </a:pPr>
            <a:endParaRPr lang="en-US"/>
          </a:p>
        </p:txBody>
      </p:sp>
      <p:pic>
        <p:nvPicPr>
          <p:cNvPr id="32771"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5400" y="0"/>
            <a:ext cx="4521200" cy="382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2"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86200" y="3554413"/>
            <a:ext cx="5257800" cy="3303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a:p>
        </p:txBody>
      </p:sp>
      <p:sp>
        <p:nvSpPr>
          <p:cNvPr id="3" name="Text Placeholder 2"/>
          <p:cNvSpPr>
            <a:spLocks noGrp="1"/>
          </p:cNvSpPr>
          <p:nvPr>
            <p:ph type="body" idx="1"/>
          </p:nvPr>
        </p:nvSpPr>
        <p:spPr/>
        <p:txBody>
          <a:bodyPr/>
          <a:lstStyle/>
          <a:p>
            <a:pPr>
              <a:defRPr/>
            </a:pPr>
            <a:endParaRPr lang="en-US"/>
          </a:p>
        </p:txBody>
      </p:sp>
    </p:spTree>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a:p>
        </p:txBody>
      </p:sp>
      <p:sp>
        <p:nvSpPr>
          <p:cNvPr id="3" name="Text Placeholder 2"/>
          <p:cNvSpPr>
            <a:spLocks noGrp="1"/>
          </p:cNvSpPr>
          <p:nvPr>
            <p:ph type="body" idx="1"/>
          </p:nvPr>
        </p:nvSpPr>
        <p:spPr/>
        <p:txBody>
          <a:bodyPr/>
          <a:lstStyle/>
          <a:p>
            <a:pPr>
              <a:defRPr/>
            </a:pPr>
            <a:endParaRPr lang="en-US"/>
          </a:p>
        </p:txBody>
      </p:sp>
    </p:spTree>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defRPr/>
            </a:pPr>
            <a:r>
              <a:rPr lang="en-US" dirty="0" smtClean="0"/>
              <a:t>Niches and Community Interactions</a:t>
            </a:r>
            <a:endParaRPr lang="en-US" dirty="0"/>
          </a:p>
        </p:txBody>
      </p:sp>
      <p:sp>
        <p:nvSpPr>
          <p:cNvPr id="5" name="Content Placeholder 4"/>
          <p:cNvSpPr>
            <a:spLocks noGrp="1"/>
          </p:cNvSpPr>
          <p:nvPr>
            <p:ph idx="1"/>
          </p:nvPr>
        </p:nvSpPr>
        <p:spPr/>
        <p:txBody>
          <a:bodyPr/>
          <a:lstStyle/>
          <a:p>
            <a:pPr>
              <a:defRPr/>
            </a:pPr>
            <a:r>
              <a:rPr lang="en-US" dirty="0" smtClean="0"/>
              <a:t>What is a niche?</a:t>
            </a:r>
          </a:p>
          <a:p>
            <a:pPr>
              <a:defRPr/>
            </a:pPr>
            <a:r>
              <a:rPr lang="en-US" dirty="0" smtClean="0"/>
              <a:t>Role the organism plays in the environment</a:t>
            </a:r>
          </a:p>
          <a:p>
            <a:pPr>
              <a:defRPr/>
            </a:pPr>
            <a:r>
              <a:rPr lang="en-US" dirty="0" smtClean="0"/>
              <a:t>Describe what the organisms </a:t>
            </a:r>
            <a:r>
              <a:rPr lang="en-US" dirty="0" smtClean="0">
                <a:solidFill>
                  <a:srgbClr val="FFFF00"/>
                </a:solidFill>
              </a:rPr>
              <a:t>does</a:t>
            </a:r>
            <a:r>
              <a:rPr lang="en-US" dirty="0" smtClean="0"/>
              <a:t> and also how it </a:t>
            </a:r>
            <a:r>
              <a:rPr lang="en-US" dirty="0" smtClean="0">
                <a:solidFill>
                  <a:srgbClr val="FFFF00"/>
                </a:solidFill>
              </a:rPr>
              <a:t>interacts with biotic / abiotic factors in the environment</a:t>
            </a:r>
          </a:p>
          <a:p>
            <a:pPr>
              <a:defRPr/>
            </a:pPr>
            <a:r>
              <a:rPr lang="en-US" dirty="0" smtClean="0"/>
              <a:t>OR range of physical and </a:t>
            </a:r>
            <a:r>
              <a:rPr lang="en-US" dirty="0" err="1" smtClean="0"/>
              <a:t>biologicial</a:t>
            </a:r>
            <a:r>
              <a:rPr lang="en-US" dirty="0" smtClean="0"/>
              <a:t> conditions to which a species lives and the way the species obtains what it needs to survive and reproduce</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0"/>
            <a:ext cx="8229600" cy="1139825"/>
          </a:xfrm>
        </p:spPr>
        <p:txBody>
          <a:bodyPr/>
          <a:lstStyle/>
          <a:p>
            <a:pPr>
              <a:defRPr/>
            </a:pPr>
            <a:r>
              <a:rPr lang="en-US" dirty="0" smtClean="0"/>
              <a:t>Organism Tolerance</a:t>
            </a:r>
            <a:endParaRPr lang="en-US" dirty="0"/>
          </a:p>
        </p:txBody>
      </p:sp>
      <p:sp>
        <p:nvSpPr>
          <p:cNvPr id="6" name="Content Placeholder 5"/>
          <p:cNvSpPr>
            <a:spLocks noGrp="1"/>
          </p:cNvSpPr>
          <p:nvPr>
            <p:ph idx="1"/>
          </p:nvPr>
        </p:nvSpPr>
        <p:spPr>
          <a:xfrm>
            <a:off x="152400" y="838200"/>
            <a:ext cx="8229600" cy="4525963"/>
          </a:xfrm>
        </p:spPr>
        <p:txBody>
          <a:bodyPr/>
          <a:lstStyle/>
          <a:p>
            <a:pPr>
              <a:defRPr/>
            </a:pPr>
            <a:r>
              <a:rPr lang="en-US" dirty="0" smtClean="0"/>
              <a:t>All organism have a </a:t>
            </a:r>
            <a:r>
              <a:rPr lang="en-US" dirty="0" smtClean="0">
                <a:solidFill>
                  <a:srgbClr val="FFFF00"/>
                </a:solidFill>
              </a:rPr>
              <a:t>range in which they can survive</a:t>
            </a:r>
          </a:p>
          <a:p>
            <a:pPr>
              <a:defRPr/>
            </a:pPr>
            <a:r>
              <a:rPr lang="en-US" dirty="0" smtClean="0"/>
              <a:t>If the </a:t>
            </a:r>
            <a:r>
              <a:rPr lang="en-US" dirty="0" smtClean="0">
                <a:solidFill>
                  <a:srgbClr val="FFFF00"/>
                </a:solidFill>
              </a:rPr>
              <a:t>environmental conditions </a:t>
            </a:r>
            <a:r>
              <a:rPr lang="en-US" dirty="0" smtClean="0"/>
              <a:t>become too harsh they may not </a:t>
            </a:r>
            <a:r>
              <a:rPr lang="en-US" dirty="0" smtClean="0">
                <a:solidFill>
                  <a:srgbClr val="FFFF00"/>
                </a:solidFill>
              </a:rPr>
              <a:t>survive</a:t>
            </a:r>
            <a:endParaRPr lang="en-US" dirty="0">
              <a:solidFill>
                <a:srgbClr val="FFFF00"/>
              </a:solidFill>
            </a:endParaRPr>
          </a:p>
        </p:txBody>
      </p:sp>
      <p:pic>
        <p:nvPicPr>
          <p:cNvPr id="35843"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521075" y="3200400"/>
            <a:ext cx="5343525"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866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538" y="2492375"/>
            <a:ext cx="9253538" cy="4365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36866" name="Rectangle 2"/>
          <p:cNvSpPr>
            <a:spLocks noGrp="1" noChangeArrowheads="1"/>
          </p:cNvSpPr>
          <p:nvPr>
            <p:ph type="title"/>
          </p:nvPr>
        </p:nvSpPr>
        <p:spPr>
          <a:xfrm>
            <a:off x="533400" y="15875"/>
            <a:ext cx="8229600" cy="822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b="1">
                <a:effectLst/>
                <a:latin typeface="Arial" charset="0"/>
              </a:rPr>
              <a:t>What is competition?</a:t>
            </a:r>
          </a:p>
        </p:txBody>
      </p:sp>
      <p:sp>
        <p:nvSpPr>
          <p:cNvPr id="198659" name="Rectangle 3"/>
          <p:cNvSpPr>
            <a:spLocks noGrp="1" noChangeArrowheads="1"/>
          </p:cNvSpPr>
          <p:nvPr>
            <p:ph type="body" idx="1"/>
          </p:nvPr>
        </p:nvSpPr>
        <p:spPr>
          <a:xfrm>
            <a:off x="0" y="685800"/>
            <a:ext cx="9144000" cy="452596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US" sz="2600" b="1" dirty="0" smtClean="0">
                <a:effectLst/>
                <a:latin typeface="Arial" charset="0"/>
                <a:cs typeface="+mn-cs"/>
              </a:rPr>
              <a:t>When organisms compete for scarce resources</a:t>
            </a:r>
          </a:p>
          <a:p>
            <a:pPr lvl="2">
              <a:defRPr/>
            </a:pPr>
            <a:r>
              <a:rPr lang="en-US" sz="2200" b="1" dirty="0" smtClean="0">
                <a:effectLst/>
                <a:latin typeface="Arial" charset="0"/>
                <a:cs typeface="+mn-cs"/>
              </a:rPr>
              <a:t>Examples:  Food, shelter, water</a:t>
            </a:r>
          </a:p>
          <a:p>
            <a:pPr lvl="1">
              <a:defRPr/>
            </a:pPr>
            <a:r>
              <a:rPr lang="en-US" sz="2600" b="1" dirty="0" smtClean="0">
                <a:effectLst/>
                <a:latin typeface="Arial" charset="0"/>
                <a:cs typeface="+mn-cs"/>
              </a:rPr>
              <a:t>Barnacle Example:  What happens to the smaller barnacle?  </a:t>
            </a:r>
          </a:p>
          <a:p>
            <a:pPr lvl="1">
              <a:defRPr/>
            </a:pPr>
            <a:r>
              <a:rPr lang="en-US" sz="2600" b="1" dirty="0" smtClean="0">
                <a:solidFill>
                  <a:srgbClr val="000090"/>
                </a:solidFill>
                <a:effectLst/>
                <a:latin typeface="Arial" charset="0"/>
                <a:cs typeface="+mn-cs"/>
              </a:rPr>
              <a:t>Gets outcompeted for space</a:t>
            </a:r>
            <a:endParaRPr lang="en-US" sz="2600" b="1" dirty="0">
              <a:solidFill>
                <a:srgbClr val="000090"/>
              </a:solidFill>
              <a:effectLst/>
              <a:latin typeface="Arial" charset="0"/>
              <a:cs typeface="+mn-cs"/>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198659">
                                            <p:txEl>
                                              <p:pRg st="0" end="0"/>
                                            </p:txEl>
                                          </p:spTgt>
                                        </p:tgtEl>
                                        <p:attrNameLst>
                                          <p:attrName>style.visibility</p:attrName>
                                        </p:attrNameLst>
                                      </p:cBhvr>
                                      <p:to>
                                        <p:strVal val="visible"/>
                                      </p:to>
                                    </p:set>
                                    <p:animEffect transition="in" filter="checkerboard(across)">
                                      <p:cBhvr>
                                        <p:cTn id="7" dur="500"/>
                                        <p:tgtEl>
                                          <p:spTgt spid="19865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198659">
                                            <p:txEl>
                                              <p:pRg st="1" end="1"/>
                                            </p:txEl>
                                          </p:spTgt>
                                        </p:tgtEl>
                                        <p:attrNameLst>
                                          <p:attrName>style.visibility</p:attrName>
                                        </p:attrNameLst>
                                      </p:cBhvr>
                                      <p:to>
                                        <p:strVal val="visible"/>
                                      </p:to>
                                    </p:set>
                                    <p:animEffect transition="in" filter="checkerboard(across)">
                                      <p:cBhvr>
                                        <p:cTn id="12" dur="500"/>
                                        <p:tgtEl>
                                          <p:spTgt spid="19865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nodeType="clickEffect">
                                  <p:stCondLst>
                                    <p:cond delay="0"/>
                                  </p:stCondLst>
                                  <p:childTnLst>
                                    <p:set>
                                      <p:cBhvr>
                                        <p:cTn id="16" dur="1" fill="hold">
                                          <p:stCondLst>
                                            <p:cond delay="0"/>
                                          </p:stCondLst>
                                        </p:cTn>
                                        <p:tgtEl>
                                          <p:spTgt spid="198659">
                                            <p:txEl>
                                              <p:pRg st="2" end="2"/>
                                            </p:txEl>
                                          </p:spTgt>
                                        </p:tgtEl>
                                        <p:attrNameLst>
                                          <p:attrName>style.visibility</p:attrName>
                                        </p:attrNameLst>
                                      </p:cBhvr>
                                      <p:to>
                                        <p:strVal val="visible"/>
                                      </p:to>
                                    </p:set>
                                    <p:animEffect transition="in" filter="checkerboard(across)">
                                      <p:cBhvr>
                                        <p:cTn id="17" dur="500"/>
                                        <p:tgtEl>
                                          <p:spTgt spid="198659">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10" fill="hold" nodeType="clickEffect">
                                  <p:stCondLst>
                                    <p:cond delay="0"/>
                                  </p:stCondLst>
                                  <p:childTnLst>
                                    <p:set>
                                      <p:cBhvr>
                                        <p:cTn id="21" dur="1" fill="hold">
                                          <p:stCondLst>
                                            <p:cond delay="0"/>
                                          </p:stCondLst>
                                        </p:cTn>
                                        <p:tgtEl>
                                          <p:spTgt spid="198659">
                                            <p:txEl>
                                              <p:pRg st="3" end="3"/>
                                            </p:txEl>
                                          </p:spTgt>
                                        </p:tgtEl>
                                        <p:attrNameLst>
                                          <p:attrName>style.visibility</p:attrName>
                                        </p:attrNameLst>
                                      </p:cBhvr>
                                      <p:to>
                                        <p:strVal val="visible"/>
                                      </p:to>
                                    </p:set>
                                    <p:animEffect transition="in" filter="checkerboard(across)">
                                      <p:cBhvr>
                                        <p:cTn id="22" dur="500"/>
                                        <p:tgtEl>
                                          <p:spTgt spid="19865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defRPr/>
            </a:pPr>
            <a:r>
              <a:rPr lang="en-US" dirty="0" smtClean="0"/>
              <a:t>Competition</a:t>
            </a:r>
            <a:endParaRPr lang="en-US" dirty="0"/>
          </a:p>
        </p:txBody>
      </p:sp>
      <p:sp>
        <p:nvSpPr>
          <p:cNvPr id="5" name="Content Placeholder 4"/>
          <p:cNvSpPr>
            <a:spLocks noGrp="1"/>
          </p:cNvSpPr>
          <p:nvPr>
            <p:ph idx="1"/>
          </p:nvPr>
        </p:nvSpPr>
        <p:spPr/>
        <p:txBody>
          <a:bodyPr/>
          <a:lstStyle/>
          <a:p>
            <a:pPr>
              <a:defRPr/>
            </a:pPr>
            <a:r>
              <a:rPr lang="en-US" dirty="0" smtClean="0"/>
              <a:t>Do </a:t>
            </a:r>
            <a:r>
              <a:rPr lang="en-US" dirty="0" err="1" smtClean="0"/>
              <a:t>organsism</a:t>
            </a:r>
            <a:r>
              <a:rPr lang="en-US" dirty="0" smtClean="0"/>
              <a:t> “want” to compete with one another?</a:t>
            </a:r>
          </a:p>
          <a:p>
            <a:pPr lvl="1">
              <a:defRPr/>
            </a:pPr>
            <a:r>
              <a:rPr lang="en-US" dirty="0" smtClean="0"/>
              <a:t>No</a:t>
            </a:r>
          </a:p>
          <a:p>
            <a:pPr>
              <a:defRPr/>
            </a:pPr>
            <a:r>
              <a:rPr lang="en-US" dirty="0" smtClean="0"/>
              <a:t>Why not?</a:t>
            </a:r>
          </a:p>
          <a:p>
            <a:pPr lvl="1">
              <a:defRPr/>
            </a:pPr>
            <a:r>
              <a:rPr lang="en-US" dirty="0" smtClean="0"/>
              <a:t>Wastes time, take energy, may get injured</a:t>
            </a:r>
          </a:p>
          <a:p>
            <a:pPr>
              <a:defRPr/>
            </a:pPr>
            <a:r>
              <a:rPr lang="en-US" dirty="0" smtClean="0"/>
              <a:t>How to limit competition?</a:t>
            </a:r>
          </a:p>
          <a:p>
            <a:pPr lvl="1">
              <a:defRPr/>
            </a:pPr>
            <a:r>
              <a:rPr lang="en-US" dirty="0" smtClean="0"/>
              <a:t>Divide resources or specialize at getting resources that others can’t obtain</a:t>
            </a:r>
          </a:p>
          <a:p>
            <a:pPr>
              <a:defRPr/>
            </a:pPr>
            <a:endParaRPr lang="en-US"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linds(horizontal)">
                                      <p:cBhvr>
                                        <p:cTn id="17" dur="500"/>
                                        <p:tgtEl>
                                          <p:spTgt spid="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linds(horizontal)">
                                      <p:cBhvr>
                                        <p:cTn id="22" dur="500"/>
                                        <p:tgtEl>
                                          <p:spTgt spid="5">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blinds(horizontal)">
                                      <p:cBhvr>
                                        <p:cTn id="27" dur="500"/>
                                        <p:tgtEl>
                                          <p:spTgt spid="5">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blinds(horizontal)">
                                      <p:cBhvr>
                                        <p:cTn id="3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85800" y="-17463"/>
            <a:ext cx="8229600" cy="1139826"/>
          </a:xfrm>
        </p:spPr>
        <p:txBody>
          <a:bodyPr/>
          <a:lstStyle/>
          <a:p>
            <a:pPr>
              <a:defRPr/>
            </a:pPr>
            <a:r>
              <a:rPr lang="en-US" dirty="0" smtClean="0"/>
              <a:t>Dividing Resources</a:t>
            </a:r>
            <a:endParaRPr lang="en-US" dirty="0"/>
          </a:p>
        </p:txBody>
      </p:sp>
      <p:sp>
        <p:nvSpPr>
          <p:cNvPr id="6" name="Content Placeholder 5"/>
          <p:cNvSpPr>
            <a:spLocks noGrp="1"/>
          </p:cNvSpPr>
          <p:nvPr>
            <p:ph idx="1"/>
          </p:nvPr>
        </p:nvSpPr>
        <p:spPr>
          <a:xfrm>
            <a:off x="0" y="762000"/>
            <a:ext cx="9144000" cy="4495800"/>
          </a:xfrm>
        </p:spPr>
        <p:txBody>
          <a:bodyPr/>
          <a:lstStyle/>
          <a:p>
            <a:pPr>
              <a:defRPr/>
            </a:pPr>
            <a:r>
              <a:rPr lang="en-US" dirty="0" smtClean="0"/>
              <a:t>Birds use various particular part of a tree to minimize competition</a:t>
            </a:r>
            <a:endParaRPr lang="en-US" dirty="0"/>
          </a:p>
        </p:txBody>
      </p:sp>
      <p:pic>
        <p:nvPicPr>
          <p:cNvPr id="38915"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905000"/>
            <a:ext cx="6594475"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a:defRPr/>
            </a:pPr>
            <a:endParaRPr lang="en-US"/>
          </a:p>
        </p:txBody>
      </p:sp>
      <p:sp>
        <p:nvSpPr>
          <p:cNvPr id="7" name="Content Placeholder 6"/>
          <p:cNvSpPr>
            <a:spLocks noGrp="1"/>
          </p:cNvSpPr>
          <p:nvPr>
            <p:ph idx="1"/>
          </p:nvPr>
        </p:nvSpPr>
        <p:spPr/>
        <p:txBody>
          <a:bodyPr/>
          <a:lstStyle/>
          <a:p>
            <a:pPr>
              <a:defRPr/>
            </a:pPr>
            <a:endParaRPr lang="en-US"/>
          </a:p>
        </p:txBody>
      </p:sp>
      <p:pic>
        <p:nvPicPr>
          <p:cNvPr id="39939"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724400" y="33338"/>
            <a:ext cx="4318000" cy="679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33400" y="0"/>
            <a:ext cx="8229600" cy="1139825"/>
          </a:xfrm>
        </p:spPr>
        <p:txBody>
          <a:bodyPr/>
          <a:lstStyle/>
          <a:p>
            <a:pPr>
              <a:defRPr/>
            </a:pPr>
            <a:r>
              <a:rPr lang="en-US" dirty="0" smtClean="0"/>
              <a:t>Competitive Exclusion</a:t>
            </a:r>
            <a:endParaRPr lang="en-US" dirty="0"/>
          </a:p>
        </p:txBody>
      </p:sp>
      <p:sp>
        <p:nvSpPr>
          <p:cNvPr id="6" name="Content Placeholder 5"/>
          <p:cNvSpPr>
            <a:spLocks noGrp="1"/>
          </p:cNvSpPr>
          <p:nvPr>
            <p:ph idx="1"/>
          </p:nvPr>
        </p:nvSpPr>
        <p:spPr>
          <a:xfrm>
            <a:off x="0" y="1143001"/>
            <a:ext cx="5181600" cy="3886200"/>
          </a:xfrm>
        </p:spPr>
        <p:txBody>
          <a:bodyPr/>
          <a:lstStyle/>
          <a:p>
            <a:pPr>
              <a:defRPr/>
            </a:pPr>
            <a:r>
              <a:rPr lang="en-US" dirty="0" smtClean="0"/>
              <a:t>Look at the diagram and determine which organism is being competitively excluded.</a:t>
            </a:r>
          </a:p>
          <a:p>
            <a:pPr>
              <a:defRPr/>
            </a:pPr>
            <a:r>
              <a:rPr lang="en-US" dirty="0" smtClean="0"/>
              <a:t>Describe, using the graph, how you figured this out .</a:t>
            </a:r>
            <a:endParaRPr lang="en-US" dirty="0"/>
          </a:p>
        </p:txBody>
      </p:sp>
      <p:pic>
        <p:nvPicPr>
          <p:cNvPr id="40963"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156200" y="2235200"/>
            <a:ext cx="3987800" cy="462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a:p>
        </p:txBody>
      </p:sp>
      <p:sp>
        <p:nvSpPr>
          <p:cNvPr id="3" name="Text Placeholder 2"/>
          <p:cNvSpPr>
            <a:spLocks noGrp="1"/>
          </p:cNvSpPr>
          <p:nvPr>
            <p:ph type="body" idx="1"/>
          </p:nvPr>
        </p:nvSpPr>
        <p:spPr/>
        <p:txBody>
          <a:bodyPr/>
          <a:lstStyle/>
          <a:p>
            <a:pPr>
              <a:defRPr/>
            </a:pPr>
            <a:endParaRPr 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2"/>
          <p:cNvSpPr>
            <a:spLocks noGrp="1" noChangeArrowheads="1"/>
          </p:cNvSpPr>
          <p:nvPr>
            <p:ph type="title"/>
          </p:nvPr>
        </p:nvSpPr>
        <p:spPr>
          <a:xfrm>
            <a:off x="1524000" y="0"/>
            <a:ext cx="7162800" cy="11398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b="1">
                <a:effectLst/>
                <a:latin typeface="Arial" charset="0"/>
              </a:rPr>
              <a:t>Predator Prey Interactions</a:t>
            </a:r>
          </a:p>
        </p:txBody>
      </p:sp>
      <p:sp>
        <p:nvSpPr>
          <p:cNvPr id="45058" name="Rectangle 3"/>
          <p:cNvSpPr>
            <a:spLocks noGrp="1" noChangeArrowheads="1"/>
          </p:cNvSpPr>
          <p:nvPr>
            <p:ph type="body" idx="1"/>
          </p:nvPr>
        </p:nvSpPr>
        <p:spPr>
          <a:xfrm>
            <a:off x="0" y="685800"/>
            <a:ext cx="8229600" cy="4525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2800" b="1" dirty="0">
                <a:effectLst/>
                <a:latin typeface="Arial" charset="0"/>
              </a:rPr>
              <a:t>Predation –</a:t>
            </a:r>
          </a:p>
          <a:p>
            <a:pPr lvl="1"/>
            <a:r>
              <a:rPr lang="en-US" b="1" dirty="0">
                <a:effectLst/>
                <a:latin typeface="Arial" charset="0"/>
              </a:rPr>
              <a:t>When one animal captures another for </a:t>
            </a:r>
            <a:r>
              <a:rPr lang="en-US" b="1" dirty="0" smtClean="0">
                <a:effectLst/>
                <a:latin typeface="Arial" charset="0"/>
              </a:rPr>
              <a:t>food</a:t>
            </a:r>
          </a:p>
          <a:p>
            <a:pPr lvl="1"/>
            <a:r>
              <a:rPr lang="en-US" b="1" dirty="0" smtClean="0">
                <a:effectLst/>
                <a:latin typeface="Arial" charset="0"/>
              </a:rPr>
              <a:t>Predators keep </a:t>
            </a:r>
            <a:r>
              <a:rPr lang="en-US" b="1" dirty="0" smtClean="0">
                <a:solidFill>
                  <a:srgbClr val="FFFF00"/>
                </a:solidFill>
                <a:effectLst/>
                <a:latin typeface="Arial" charset="0"/>
              </a:rPr>
              <a:t>prey</a:t>
            </a:r>
            <a:r>
              <a:rPr lang="en-US" b="1" dirty="0" smtClean="0">
                <a:effectLst/>
                <a:latin typeface="Arial" charset="0"/>
              </a:rPr>
              <a:t> populations</a:t>
            </a:r>
            <a:br>
              <a:rPr lang="en-US" b="1" dirty="0" smtClean="0">
                <a:effectLst/>
                <a:latin typeface="Arial" charset="0"/>
              </a:rPr>
            </a:br>
            <a:r>
              <a:rPr lang="en-US" b="1" dirty="0" smtClean="0">
                <a:effectLst/>
                <a:latin typeface="Arial" charset="0"/>
              </a:rPr>
              <a:t>in check</a:t>
            </a:r>
            <a:endParaRPr lang="en-US" b="1" dirty="0">
              <a:effectLst/>
              <a:latin typeface="Arial" charset="0"/>
            </a:endParaRPr>
          </a:p>
        </p:txBody>
      </p:sp>
      <p:pic>
        <p:nvPicPr>
          <p:cNvPr id="157703"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81600" y="4086225"/>
            <a:ext cx="3962400" cy="2771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57704"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284538"/>
            <a:ext cx="5334000" cy="3573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57705"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77000" y="1665288"/>
            <a:ext cx="2667000" cy="2439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2"/>
          <p:cNvSpPr>
            <a:spLocks noChangeArrowheads="1"/>
          </p:cNvSpPr>
          <p:nvPr/>
        </p:nvSpPr>
        <p:spPr bwMode="auto">
          <a:xfrm>
            <a:off x="457200" y="76200"/>
            <a:ext cx="8229600" cy="113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1"/>
          <a:lstStyle/>
          <a:p>
            <a:pPr algn="ctr">
              <a:defRPr/>
            </a:pPr>
            <a:r>
              <a:rPr lang="en-US" sz="6000" b="1" dirty="0">
                <a:solidFill>
                  <a:schemeClr val="accent1"/>
                </a:solidFill>
                <a:effectLst>
                  <a:outerShdw blurRad="38100" dist="38100" dir="2700000" algn="tl">
                    <a:srgbClr val="000000"/>
                  </a:outerShdw>
                </a:effectLst>
                <a:cs typeface="+mn-cs"/>
              </a:rPr>
              <a:t>Climate vs. Weather</a:t>
            </a:r>
          </a:p>
        </p:txBody>
      </p:sp>
      <p:sp>
        <p:nvSpPr>
          <p:cNvPr id="202755" name="Rectangle 3"/>
          <p:cNvSpPr>
            <a:spLocks noChangeArrowheads="1"/>
          </p:cNvSpPr>
          <p:nvPr/>
        </p:nvSpPr>
        <p:spPr bwMode="auto">
          <a:xfrm>
            <a:off x="76200" y="1143000"/>
            <a:ext cx="9067800" cy="453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buFontTx/>
              <a:buChar char="•"/>
              <a:defRPr/>
            </a:pPr>
            <a:r>
              <a:rPr lang="en-US" sz="3000" b="1" dirty="0">
                <a:effectLst>
                  <a:outerShdw blurRad="38100" dist="38100" dir="2700000" algn="tl">
                    <a:srgbClr val="000000"/>
                  </a:outerShdw>
                </a:effectLst>
                <a:cs typeface="+mn-cs"/>
              </a:rPr>
              <a:t>What</a:t>
            </a:r>
            <a:r>
              <a:rPr lang="ja-JP" altLang="en-US" sz="3000" b="1" dirty="0">
                <a:effectLst>
                  <a:outerShdw blurRad="38100" dist="38100" dir="2700000" algn="tl">
                    <a:srgbClr val="000000"/>
                  </a:outerShdw>
                </a:effectLst>
                <a:latin typeface="Arial"/>
                <a:cs typeface="+mn-cs"/>
              </a:rPr>
              <a:t>’</a:t>
            </a:r>
            <a:r>
              <a:rPr lang="en-US" sz="3000" b="1" dirty="0">
                <a:effectLst>
                  <a:outerShdw blurRad="38100" dist="38100" dir="2700000" algn="tl">
                    <a:srgbClr val="000000"/>
                  </a:outerShdw>
                </a:effectLst>
                <a:cs typeface="+mn-cs"/>
              </a:rPr>
              <a:t>s the difference?</a:t>
            </a:r>
          </a:p>
          <a:p>
            <a:pPr marL="342900" indent="-342900">
              <a:spcBef>
                <a:spcPct val="20000"/>
              </a:spcBef>
              <a:buFontTx/>
              <a:buChar char="•"/>
              <a:defRPr/>
            </a:pPr>
            <a:r>
              <a:rPr lang="en-US" sz="3000" b="1" u="sng" dirty="0">
                <a:effectLst>
                  <a:outerShdw blurRad="38100" dist="38100" dir="2700000" algn="tl">
                    <a:srgbClr val="000000"/>
                  </a:outerShdw>
                </a:effectLst>
                <a:cs typeface="+mn-cs"/>
              </a:rPr>
              <a:t>Weather</a:t>
            </a:r>
            <a:r>
              <a:rPr lang="en-US" sz="3000" b="1" dirty="0">
                <a:effectLst>
                  <a:outerShdw blurRad="38100" dist="38100" dir="2700000" algn="tl">
                    <a:srgbClr val="000000"/>
                  </a:outerShdw>
                </a:effectLst>
                <a:cs typeface="+mn-cs"/>
              </a:rPr>
              <a:t> – </a:t>
            </a:r>
          </a:p>
          <a:p>
            <a:pPr marL="800100" lvl="1" indent="-342900">
              <a:spcBef>
                <a:spcPct val="20000"/>
              </a:spcBef>
              <a:buFontTx/>
              <a:buChar char="•"/>
              <a:defRPr/>
            </a:pPr>
            <a:r>
              <a:rPr lang="en-US" sz="3000" b="1" dirty="0">
                <a:effectLst>
                  <a:outerShdw blurRad="38100" dist="38100" dir="2700000" algn="tl">
                    <a:srgbClr val="000000"/>
                  </a:outerShdw>
                </a:effectLst>
                <a:cs typeface="+mn-cs"/>
              </a:rPr>
              <a:t>Day-to-day conditions of earths atmosphere</a:t>
            </a:r>
          </a:p>
          <a:p>
            <a:pPr marL="800100" lvl="1" indent="-342900">
              <a:spcBef>
                <a:spcPct val="20000"/>
              </a:spcBef>
              <a:buFontTx/>
              <a:buChar char="•"/>
              <a:defRPr/>
            </a:pPr>
            <a:r>
              <a:rPr lang="en-US" sz="3000" b="1" dirty="0">
                <a:effectLst>
                  <a:outerShdw blurRad="38100" dist="38100" dir="2700000" algn="tl">
                    <a:srgbClr val="000000"/>
                  </a:outerShdw>
                </a:effectLst>
                <a:cs typeface="+mn-cs"/>
              </a:rPr>
              <a:t>Primarily deals with temperature, humidity, wind, rainfall, etc. </a:t>
            </a:r>
            <a:r>
              <a:rPr lang="en-US" sz="3000" b="1" u="sng" dirty="0">
                <a:effectLst>
                  <a:outerShdw blurRad="38100" dist="38100" dir="2700000" algn="tl">
                    <a:srgbClr val="000000"/>
                  </a:outerShdw>
                </a:effectLst>
                <a:cs typeface="+mn-cs"/>
              </a:rPr>
              <a:t>UP TO TWO WEEKS</a:t>
            </a:r>
          </a:p>
          <a:p>
            <a:pPr marL="342900" indent="-342900">
              <a:spcBef>
                <a:spcPct val="20000"/>
              </a:spcBef>
              <a:buFontTx/>
              <a:buChar char="•"/>
              <a:defRPr/>
            </a:pPr>
            <a:r>
              <a:rPr lang="en-US" sz="3000" b="1" u="sng" dirty="0">
                <a:effectLst>
                  <a:outerShdw blurRad="38100" dist="38100" dir="2700000" algn="tl">
                    <a:srgbClr val="000000"/>
                  </a:outerShdw>
                </a:effectLst>
                <a:cs typeface="+mn-cs"/>
              </a:rPr>
              <a:t>Climate</a:t>
            </a:r>
            <a:r>
              <a:rPr lang="en-US" sz="3000" b="1" dirty="0">
                <a:effectLst>
                  <a:outerShdw blurRad="38100" dist="38100" dir="2700000" algn="tl">
                    <a:srgbClr val="000000"/>
                  </a:outerShdw>
                </a:effectLst>
                <a:cs typeface="+mn-cs"/>
              </a:rPr>
              <a:t> – </a:t>
            </a:r>
          </a:p>
          <a:p>
            <a:pPr marL="800100" lvl="1" indent="-342900">
              <a:spcBef>
                <a:spcPct val="20000"/>
              </a:spcBef>
              <a:buFontTx/>
              <a:buChar char="•"/>
              <a:defRPr/>
            </a:pPr>
            <a:r>
              <a:rPr lang="en-US" sz="3000" b="1" dirty="0">
                <a:effectLst>
                  <a:outerShdw blurRad="38100" dist="38100" dir="2700000" algn="tl">
                    <a:srgbClr val="000000"/>
                  </a:outerShdw>
                </a:effectLst>
                <a:cs typeface="+mn-cs"/>
              </a:rPr>
              <a:t>Refers to average conditions over long periods of time</a:t>
            </a:r>
          </a:p>
          <a:p>
            <a:pPr marL="800100" lvl="1" indent="-342900">
              <a:spcBef>
                <a:spcPct val="20000"/>
              </a:spcBef>
              <a:buFontTx/>
              <a:buChar char="•"/>
              <a:defRPr/>
            </a:pPr>
            <a:r>
              <a:rPr lang="en-US" sz="3000" b="1" dirty="0">
                <a:effectLst>
                  <a:outerShdw blurRad="38100" dist="38100" dir="2700000" algn="tl">
                    <a:srgbClr val="000000"/>
                  </a:outerShdw>
                </a:effectLst>
                <a:cs typeface="+mn-cs"/>
              </a:rPr>
              <a:t>Primarily deals with temperature, humidity, wind, rainfall, etc. </a:t>
            </a:r>
            <a:r>
              <a:rPr lang="en-US" sz="3000" b="1" u="sng" dirty="0">
                <a:effectLst>
                  <a:outerShdw blurRad="38100" dist="38100" dir="2700000" algn="tl">
                    <a:srgbClr val="000000"/>
                  </a:outerShdw>
                </a:effectLst>
                <a:cs typeface="+mn-cs"/>
              </a:rPr>
              <a:t>OVER LONG PERIODS OF TIME</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02755">
                                            <p:txEl>
                                              <p:pRg st="0" end="0"/>
                                            </p:txEl>
                                          </p:spTgt>
                                        </p:tgtEl>
                                        <p:attrNameLst>
                                          <p:attrName>style.visibility</p:attrName>
                                        </p:attrNameLst>
                                      </p:cBhvr>
                                      <p:to>
                                        <p:strVal val="visible"/>
                                      </p:to>
                                    </p:set>
                                    <p:animEffect transition="in" filter="blinds(horizontal)">
                                      <p:cBhvr>
                                        <p:cTn id="7" dur="500"/>
                                        <p:tgtEl>
                                          <p:spTgt spid="20275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02755">
                                            <p:txEl>
                                              <p:pRg st="1" end="1"/>
                                            </p:txEl>
                                          </p:spTgt>
                                        </p:tgtEl>
                                        <p:attrNameLst>
                                          <p:attrName>style.visibility</p:attrName>
                                        </p:attrNameLst>
                                      </p:cBhvr>
                                      <p:to>
                                        <p:strVal val="visible"/>
                                      </p:to>
                                    </p:set>
                                    <p:animEffect transition="in" filter="blinds(horizontal)">
                                      <p:cBhvr>
                                        <p:cTn id="12" dur="500"/>
                                        <p:tgtEl>
                                          <p:spTgt spid="20275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02755">
                                            <p:txEl>
                                              <p:pRg st="2" end="2"/>
                                            </p:txEl>
                                          </p:spTgt>
                                        </p:tgtEl>
                                        <p:attrNameLst>
                                          <p:attrName>style.visibility</p:attrName>
                                        </p:attrNameLst>
                                      </p:cBhvr>
                                      <p:to>
                                        <p:strVal val="visible"/>
                                      </p:to>
                                    </p:set>
                                    <p:animEffect transition="in" filter="blinds(horizontal)">
                                      <p:cBhvr>
                                        <p:cTn id="17" dur="500"/>
                                        <p:tgtEl>
                                          <p:spTgt spid="20275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202755">
                                            <p:txEl>
                                              <p:pRg st="3" end="3"/>
                                            </p:txEl>
                                          </p:spTgt>
                                        </p:tgtEl>
                                        <p:attrNameLst>
                                          <p:attrName>style.visibility</p:attrName>
                                        </p:attrNameLst>
                                      </p:cBhvr>
                                      <p:to>
                                        <p:strVal val="visible"/>
                                      </p:to>
                                    </p:set>
                                    <p:animEffect transition="in" filter="blinds(horizontal)">
                                      <p:cBhvr>
                                        <p:cTn id="22" dur="500"/>
                                        <p:tgtEl>
                                          <p:spTgt spid="202755">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202755">
                                            <p:txEl>
                                              <p:pRg st="4" end="4"/>
                                            </p:txEl>
                                          </p:spTgt>
                                        </p:tgtEl>
                                        <p:attrNameLst>
                                          <p:attrName>style.visibility</p:attrName>
                                        </p:attrNameLst>
                                      </p:cBhvr>
                                      <p:to>
                                        <p:strVal val="visible"/>
                                      </p:to>
                                    </p:set>
                                    <p:animEffect transition="in" filter="blinds(horizontal)">
                                      <p:cBhvr>
                                        <p:cTn id="27" dur="500"/>
                                        <p:tgtEl>
                                          <p:spTgt spid="202755">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202755">
                                            <p:txEl>
                                              <p:pRg st="5" end="5"/>
                                            </p:txEl>
                                          </p:spTgt>
                                        </p:tgtEl>
                                        <p:attrNameLst>
                                          <p:attrName>style.visibility</p:attrName>
                                        </p:attrNameLst>
                                      </p:cBhvr>
                                      <p:to>
                                        <p:strVal val="visible"/>
                                      </p:to>
                                    </p:set>
                                    <p:animEffect transition="in" filter="blinds(horizontal)">
                                      <p:cBhvr>
                                        <p:cTn id="32" dur="500"/>
                                        <p:tgtEl>
                                          <p:spTgt spid="202755">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202755">
                                            <p:txEl>
                                              <p:pRg st="6" end="6"/>
                                            </p:txEl>
                                          </p:spTgt>
                                        </p:tgtEl>
                                        <p:attrNameLst>
                                          <p:attrName>style.visibility</p:attrName>
                                        </p:attrNameLst>
                                      </p:cBhvr>
                                      <p:to>
                                        <p:strVal val="visible"/>
                                      </p:to>
                                    </p:set>
                                    <p:animEffect transition="in" filter="blinds(horizontal)">
                                      <p:cBhvr>
                                        <p:cTn id="37" dur="500"/>
                                        <p:tgtEl>
                                          <p:spTgt spid="20275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ChangeArrowheads="1"/>
          </p:cNvSpPr>
          <p:nvPr>
            <p:ph type="title"/>
          </p:nvPr>
        </p:nvSpPr>
        <p:spPr>
          <a:xfrm>
            <a:off x="457200" y="0"/>
            <a:ext cx="8229600" cy="11398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b="1">
                <a:effectLst/>
                <a:latin typeface="Arial" charset="0"/>
              </a:rPr>
              <a:t>Predator Prey Interactions</a:t>
            </a:r>
          </a:p>
        </p:txBody>
      </p:sp>
      <p:sp>
        <p:nvSpPr>
          <p:cNvPr id="46082" name="Rectangle 3"/>
          <p:cNvSpPr>
            <a:spLocks noGrp="1" noChangeArrowheads="1"/>
          </p:cNvSpPr>
          <p:nvPr>
            <p:ph type="body" idx="1"/>
          </p:nvPr>
        </p:nvSpPr>
        <p:spPr>
          <a:xfrm>
            <a:off x="381000" y="1143000"/>
            <a:ext cx="8229600" cy="4525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b="1" dirty="0">
                <a:solidFill>
                  <a:srgbClr val="FFFF00"/>
                </a:solidFill>
                <a:effectLst/>
                <a:latin typeface="Arial" charset="0"/>
              </a:rPr>
              <a:t>Prey</a:t>
            </a:r>
            <a:r>
              <a:rPr lang="en-US" b="1" dirty="0">
                <a:effectLst/>
                <a:latin typeface="Arial" charset="0"/>
              </a:rPr>
              <a:t> populations effect populations of </a:t>
            </a:r>
            <a:r>
              <a:rPr lang="en-US" b="1" dirty="0">
                <a:solidFill>
                  <a:srgbClr val="FFFF00"/>
                </a:solidFill>
                <a:effectLst/>
                <a:latin typeface="Arial" charset="0"/>
              </a:rPr>
              <a:t>predators</a:t>
            </a:r>
            <a:r>
              <a:rPr lang="en-US" b="1" dirty="0">
                <a:effectLst/>
                <a:latin typeface="Arial" charset="0"/>
              </a:rPr>
              <a:t> (and vice versa)</a:t>
            </a:r>
          </a:p>
          <a:p>
            <a:r>
              <a:rPr lang="en-US" b="1" dirty="0">
                <a:effectLst/>
                <a:latin typeface="Arial" charset="0"/>
              </a:rPr>
              <a:t>In this way they act as </a:t>
            </a:r>
            <a:r>
              <a:rPr lang="en-US" b="1" dirty="0">
                <a:solidFill>
                  <a:srgbClr val="FFFF00"/>
                </a:solidFill>
                <a:effectLst/>
                <a:latin typeface="Arial" charset="0"/>
              </a:rPr>
              <a:t>limiting factors to one another</a:t>
            </a:r>
          </a:p>
        </p:txBody>
      </p:sp>
      <p:pic>
        <p:nvPicPr>
          <p:cNvPr id="20480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0" y="2933700"/>
            <a:ext cx="3810000" cy="3924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0480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3875088"/>
            <a:ext cx="4524375" cy="2982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nodeType="clickEffect">
                                  <p:stCondLst>
                                    <p:cond delay="0"/>
                                  </p:stCondLst>
                                  <p:childTnLst>
                                    <p:set>
                                      <p:cBhvr>
                                        <p:cTn id="6" dur="1" fill="hold">
                                          <p:stCondLst>
                                            <p:cond delay="0"/>
                                          </p:stCondLst>
                                        </p:cTn>
                                        <p:tgtEl>
                                          <p:spTgt spid="204805"/>
                                        </p:tgtEl>
                                        <p:attrNameLst>
                                          <p:attrName>style.visibility</p:attrName>
                                        </p:attrNameLst>
                                      </p:cBhvr>
                                      <p:to>
                                        <p:strVal val="visible"/>
                                      </p:to>
                                    </p:set>
                                    <p:anim to="" calcmode="lin" valueType="num">
                                      <p:cBhvr>
                                        <p:cTn id="7" dur="1" fill="hold"/>
                                        <p:tgtEl>
                                          <p:spTgt spid="204805"/>
                                        </p:tgtEl>
                                        <p:attrNameLst>
                                          <p:attrName/>
                                        </p:attrNameLst>
                                      </p:cBhvr>
                                    </p:anim>
                                  </p:childTnLst>
                                </p:cTn>
                              </p:par>
                            </p:childTnLst>
                          </p:cTn>
                        </p:par>
                      </p:childTnLst>
                    </p:cTn>
                  </p:par>
                  <p:par>
                    <p:cTn id="8" fill="hold" nodeType="clickPar">
                      <p:stCondLst>
                        <p:cond delay="indefinite"/>
                      </p:stCondLst>
                      <p:childTnLst>
                        <p:par>
                          <p:cTn id="9" fill="hold" nodeType="with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204804"/>
                                        </p:tgtEl>
                                        <p:attrNameLst>
                                          <p:attrName>style.visibility</p:attrName>
                                        </p:attrNameLst>
                                      </p:cBhvr>
                                      <p:to>
                                        <p:strVal val="visible"/>
                                      </p:to>
                                    </p:set>
                                    <p:anim to="" calcmode="lin" valueType="num">
                                      <p:cBhvr>
                                        <p:cTn id="12" dur="1" fill="hold"/>
                                        <p:tgtEl>
                                          <p:spTgt spid="20480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8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6400" y="838200"/>
            <a:ext cx="6019800" cy="5081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defRPr/>
            </a:pPr>
            <a:r>
              <a:rPr lang="en-US" dirty="0" smtClean="0"/>
              <a:t>Analyzing Data</a:t>
            </a:r>
            <a:endParaRPr lang="en-US" dirty="0"/>
          </a:p>
        </p:txBody>
      </p:sp>
      <p:sp>
        <p:nvSpPr>
          <p:cNvPr id="5" name="Content Placeholder 4"/>
          <p:cNvSpPr>
            <a:spLocks noGrp="1"/>
          </p:cNvSpPr>
          <p:nvPr>
            <p:ph idx="1"/>
          </p:nvPr>
        </p:nvSpPr>
        <p:spPr/>
        <p:txBody>
          <a:bodyPr/>
          <a:lstStyle/>
          <a:p>
            <a:pPr>
              <a:defRPr/>
            </a:pPr>
            <a:r>
              <a:rPr lang="en-US" dirty="0" smtClean="0"/>
              <a:t>“BIOLOGY” Book, page 102</a:t>
            </a:r>
          </a:p>
          <a:p>
            <a:pPr>
              <a:defRPr/>
            </a:pPr>
            <a:r>
              <a:rPr lang="en-US" dirty="0" smtClean="0"/>
              <a:t>Read the paragraph and use the graph to answer the questions</a:t>
            </a:r>
          </a:p>
          <a:p>
            <a:pPr>
              <a:defRPr/>
            </a:pPr>
            <a:r>
              <a:rPr lang="en-US" dirty="0" smtClean="0"/>
              <a:t>#1-3</a:t>
            </a:r>
            <a:endParaRPr 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a:p>
        </p:txBody>
      </p:sp>
      <p:sp>
        <p:nvSpPr>
          <p:cNvPr id="3" name="Text Placeholder 2"/>
          <p:cNvSpPr>
            <a:spLocks noGrp="1"/>
          </p:cNvSpPr>
          <p:nvPr>
            <p:ph type="body" idx="1"/>
          </p:nvPr>
        </p:nvSpPr>
        <p:spPr/>
        <p:txBody>
          <a:bodyPr/>
          <a:lstStyle/>
          <a:p>
            <a:pPr>
              <a:defRPr/>
            </a:pPr>
            <a:endParaRPr 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Content Placeholder 2"/>
          <p:cNvSpPr>
            <a:spLocks noGrp="1"/>
          </p:cNvSpPr>
          <p:nvPr>
            <p:ph idx="4294967295"/>
          </p:nvPr>
        </p:nvSpPr>
        <p:spPr>
          <a:xfrm>
            <a:off x="457200" y="1219200"/>
            <a:ext cx="8229600" cy="4883150"/>
          </a:xfrm>
        </p:spPr>
        <p:txBody>
          <a:bodyPr/>
          <a:lstStyle/>
          <a:p>
            <a:pPr marL="273050" indent="-273050" eaLnBrk="1" hangingPunct="1">
              <a:defRPr/>
            </a:pPr>
            <a:r>
              <a:rPr lang="en-US" u="sng" dirty="0">
                <a:latin typeface="Times New Roman" charset="0"/>
                <a:cs typeface="+mn-cs"/>
              </a:rPr>
              <a:t>Keystone Species</a:t>
            </a:r>
            <a:r>
              <a:rPr lang="en-US" dirty="0">
                <a:latin typeface="Times New Roman" charset="0"/>
                <a:cs typeface="+mn-cs"/>
              </a:rPr>
              <a:t> – </a:t>
            </a:r>
          </a:p>
          <a:p>
            <a:pPr lvl="1" eaLnBrk="1" hangingPunct="1">
              <a:defRPr/>
            </a:pPr>
            <a:r>
              <a:rPr lang="en-US" dirty="0">
                <a:latin typeface="Times New Roman" charset="0"/>
              </a:rPr>
              <a:t>a species presence that is critical to the integrity of the community</a:t>
            </a:r>
          </a:p>
          <a:p>
            <a:pPr lvl="1">
              <a:defRPr/>
            </a:pPr>
            <a:r>
              <a:rPr lang="en-US" dirty="0">
                <a:latin typeface="Times New Roman" charset="0"/>
              </a:rPr>
              <a:t>Removal of a keystone species has substantial ripple effects </a:t>
            </a:r>
            <a:r>
              <a:rPr lang="en-US" dirty="0" smtClean="0">
                <a:latin typeface="Times New Roman" charset="0"/>
              </a:rPr>
              <a:t>on ecosystem</a:t>
            </a:r>
            <a:endParaRPr lang="en-US" dirty="0">
              <a:latin typeface="Times New Roman" charset="0"/>
            </a:endParaRPr>
          </a:p>
          <a:p>
            <a:pPr lvl="1">
              <a:defRPr/>
            </a:pPr>
            <a:r>
              <a:rPr lang="en-US" dirty="0" smtClean="0">
                <a:latin typeface="Times New Roman" charset="0"/>
              </a:rPr>
              <a:t>This</a:t>
            </a:r>
            <a:r>
              <a:rPr lang="en-US" dirty="0" smtClean="0">
                <a:solidFill>
                  <a:srgbClr val="FFFF00"/>
                </a:solidFill>
                <a:latin typeface="Times New Roman" charset="0"/>
              </a:rPr>
              <a:t> alters </a:t>
            </a:r>
            <a:r>
              <a:rPr lang="en-US" dirty="0">
                <a:solidFill>
                  <a:srgbClr val="FFFF00"/>
                </a:solidFill>
                <a:latin typeface="Times New Roman" charset="0"/>
              </a:rPr>
              <a:t>the food chain </a:t>
            </a:r>
            <a:r>
              <a:rPr lang="en-US" dirty="0">
                <a:latin typeface="Times New Roman" charset="0"/>
              </a:rPr>
              <a:t>(called trophic cascade)</a:t>
            </a:r>
          </a:p>
          <a:p>
            <a:pPr lvl="1" eaLnBrk="1" hangingPunct="1">
              <a:defRPr/>
            </a:pPr>
            <a:endParaRPr lang="en-US" dirty="0">
              <a:latin typeface="Times New Roman" charset="0"/>
            </a:endParaRPr>
          </a:p>
          <a:p>
            <a:pPr marL="273050" indent="-273050" eaLnBrk="1" hangingPunct="1">
              <a:buFont typeface="Wingdings" charset="0"/>
              <a:buNone/>
              <a:defRPr/>
            </a:pPr>
            <a:endParaRPr lang="en-US" dirty="0">
              <a:latin typeface="Times New Roman" charset="0"/>
              <a:cs typeface="+mn-cs"/>
            </a:endParaRPr>
          </a:p>
        </p:txBody>
      </p:sp>
      <p:sp>
        <p:nvSpPr>
          <p:cNvPr id="50178" name="Rectangle 8"/>
          <p:cNvSpPr>
            <a:spLocks noChangeArrowheads="1"/>
          </p:cNvSpPr>
          <p:nvPr/>
        </p:nvSpPr>
        <p:spPr bwMode="auto">
          <a:xfrm>
            <a:off x="457200" y="762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sz="4400">
                <a:solidFill>
                  <a:schemeClr val="tx2"/>
                </a:solidFill>
              </a:rPr>
              <a:t>Keystone Species</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67586">
                                            <p:txEl>
                                              <p:pRg st="0" end="0"/>
                                            </p:txEl>
                                          </p:spTgt>
                                        </p:tgtEl>
                                        <p:attrNameLst>
                                          <p:attrName>style.visibility</p:attrName>
                                        </p:attrNameLst>
                                      </p:cBhvr>
                                      <p:to>
                                        <p:strVal val="visible"/>
                                      </p:to>
                                    </p:set>
                                    <p:animEffect transition="in" filter="checkerboard(across)">
                                      <p:cBhvr>
                                        <p:cTn id="7" dur="500"/>
                                        <p:tgtEl>
                                          <p:spTgt spid="6758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67586">
                                            <p:txEl>
                                              <p:pRg st="1" end="1"/>
                                            </p:txEl>
                                          </p:spTgt>
                                        </p:tgtEl>
                                        <p:attrNameLst>
                                          <p:attrName>style.visibility</p:attrName>
                                        </p:attrNameLst>
                                      </p:cBhvr>
                                      <p:to>
                                        <p:strVal val="visible"/>
                                      </p:to>
                                    </p:set>
                                    <p:animEffect transition="in" filter="checkerboard(across)">
                                      <p:cBhvr>
                                        <p:cTn id="12" dur="500"/>
                                        <p:tgtEl>
                                          <p:spTgt spid="67586">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nodeType="clickEffect">
                                  <p:stCondLst>
                                    <p:cond delay="0"/>
                                  </p:stCondLst>
                                  <p:childTnLst>
                                    <p:set>
                                      <p:cBhvr>
                                        <p:cTn id="16" dur="1" fill="hold">
                                          <p:stCondLst>
                                            <p:cond delay="0"/>
                                          </p:stCondLst>
                                        </p:cTn>
                                        <p:tgtEl>
                                          <p:spTgt spid="67586">
                                            <p:txEl>
                                              <p:pRg st="2" end="2"/>
                                            </p:txEl>
                                          </p:spTgt>
                                        </p:tgtEl>
                                        <p:attrNameLst>
                                          <p:attrName>style.visibility</p:attrName>
                                        </p:attrNameLst>
                                      </p:cBhvr>
                                      <p:to>
                                        <p:strVal val="visible"/>
                                      </p:to>
                                    </p:set>
                                    <p:animEffect transition="in" filter="checkerboard(across)">
                                      <p:cBhvr>
                                        <p:cTn id="17" dur="500"/>
                                        <p:tgtEl>
                                          <p:spTgt spid="67586">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10" fill="hold" nodeType="clickEffect">
                                  <p:stCondLst>
                                    <p:cond delay="0"/>
                                  </p:stCondLst>
                                  <p:childTnLst>
                                    <p:set>
                                      <p:cBhvr>
                                        <p:cTn id="21" dur="1" fill="hold">
                                          <p:stCondLst>
                                            <p:cond delay="0"/>
                                          </p:stCondLst>
                                        </p:cTn>
                                        <p:tgtEl>
                                          <p:spTgt spid="67586">
                                            <p:txEl>
                                              <p:pRg st="3" end="3"/>
                                            </p:txEl>
                                          </p:spTgt>
                                        </p:tgtEl>
                                        <p:attrNameLst>
                                          <p:attrName>style.visibility</p:attrName>
                                        </p:attrNameLst>
                                      </p:cBhvr>
                                      <p:to>
                                        <p:strVal val="visible"/>
                                      </p:to>
                                    </p:set>
                                    <p:animEffect transition="in" filter="checkerboard(across)">
                                      <p:cBhvr>
                                        <p:cTn id="22" dur="500"/>
                                        <p:tgtEl>
                                          <p:spTgt spid="6758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1" name="Rectangle 3"/>
          <p:cNvSpPr>
            <a:spLocks noGrp="1" noChangeArrowheads="1"/>
          </p:cNvSpPr>
          <p:nvPr>
            <p:ph type="body" sz="half" idx="1"/>
          </p:nvPr>
        </p:nvSpPr>
        <p:spPr>
          <a:xfrm>
            <a:off x="0" y="0"/>
            <a:ext cx="8610600" cy="43434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en-US" sz="2600" b="1" u="sng">
                <a:latin typeface="Times New Roman" charset="0"/>
                <a:cs typeface="+mn-cs"/>
              </a:rPr>
              <a:t>Keystone species examples</a:t>
            </a:r>
          </a:p>
          <a:p>
            <a:pPr lvl="1" eaLnBrk="1" hangingPunct="1">
              <a:defRPr/>
            </a:pPr>
            <a:r>
              <a:rPr lang="en-US" sz="2600" u="sng">
                <a:latin typeface="Times New Roman" charset="0"/>
              </a:rPr>
              <a:t>Elephants</a:t>
            </a:r>
          </a:p>
          <a:p>
            <a:pPr lvl="2" eaLnBrk="1" hangingPunct="1">
              <a:defRPr/>
            </a:pPr>
            <a:r>
              <a:rPr lang="en-US" sz="2600">
                <a:latin typeface="Times New Roman" charset="0"/>
              </a:rPr>
              <a:t>Too few and savannah turns into forest</a:t>
            </a:r>
          </a:p>
          <a:p>
            <a:pPr lvl="2" eaLnBrk="1" hangingPunct="1">
              <a:defRPr/>
            </a:pPr>
            <a:r>
              <a:rPr lang="en-US" sz="2600">
                <a:latin typeface="Times New Roman" charset="0"/>
              </a:rPr>
              <a:t>Too many and ecosystem damaged</a:t>
            </a:r>
            <a:endParaRPr lang="en-US" sz="2200" u="sng">
              <a:latin typeface="Times New Roman" charset="0"/>
            </a:endParaRPr>
          </a:p>
          <a:p>
            <a:pPr lvl="1" eaLnBrk="1" hangingPunct="1">
              <a:defRPr/>
            </a:pPr>
            <a:r>
              <a:rPr lang="en-US" sz="2600" u="sng">
                <a:latin typeface="Times New Roman" charset="0"/>
              </a:rPr>
              <a:t>Wolves in Yellowstone</a:t>
            </a:r>
          </a:p>
          <a:p>
            <a:pPr lvl="2" eaLnBrk="1" hangingPunct="1">
              <a:defRPr/>
            </a:pPr>
            <a:r>
              <a:rPr lang="en-US" sz="2600">
                <a:latin typeface="Times New Roman" charset="0"/>
              </a:rPr>
              <a:t>Humans killed off the wolves </a:t>
            </a:r>
            <a:r>
              <a:rPr lang="en-US" sz="2600">
                <a:latin typeface="Times New Roman" charset="0"/>
                <a:sym typeface="Wingdings" charset="0"/>
              </a:rPr>
              <a:t> Elk population rises dramatically  Plant biodiversity decreases</a:t>
            </a:r>
          </a:p>
          <a:p>
            <a:pPr lvl="2" eaLnBrk="1" hangingPunct="1">
              <a:defRPr/>
            </a:pPr>
            <a:r>
              <a:rPr lang="en-US" sz="1800">
                <a:latin typeface="Times New Roman" charset="0"/>
                <a:sym typeface="Wingdings" charset="0"/>
              </a:rPr>
              <a:t>Trophic Cascade – Anderson Cooper</a:t>
            </a:r>
          </a:p>
          <a:p>
            <a:pPr lvl="3" eaLnBrk="1" hangingPunct="1">
              <a:defRPr/>
            </a:pPr>
            <a:r>
              <a:rPr lang="en-US" sz="1000">
                <a:latin typeface="Times New Roman" charset="0"/>
                <a:sym typeface="Wingdings" charset="0"/>
                <a:hlinkClick r:id="rId2"/>
              </a:rPr>
              <a:t>http://www.youtube.com/watch?v=O8BV0VCn1JU</a:t>
            </a:r>
            <a:endParaRPr lang="en-US" sz="1000">
              <a:latin typeface="Times New Roman" charset="0"/>
              <a:sym typeface="Wingdings" charset="0"/>
            </a:endParaRPr>
          </a:p>
          <a:p>
            <a:pPr lvl="2" eaLnBrk="1" hangingPunct="1">
              <a:defRPr/>
            </a:pPr>
            <a:endParaRPr lang="en-US" sz="2200">
              <a:latin typeface="Times New Roman" charset="0"/>
            </a:endParaRPr>
          </a:p>
        </p:txBody>
      </p:sp>
      <p:pic>
        <p:nvPicPr>
          <p:cNvPr id="165895"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9600" y="3348038"/>
            <a:ext cx="4724400" cy="3509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65891">
                                            <p:txEl>
                                              <p:pRg st="0" end="0"/>
                                            </p:txEl>
                                          </p:spTgt>
                                        </p:tgtEl>
                                        <p:attrNameLst>
                                          <p:attrName>style.visibility</p:attrName>
                                        </p:attrNameLst>
                                      </p:cBhvr>
                                      <p:to>
                                        <p:strVal val="visible"/>
                                      </p:to>
                                    </p:set>
                                    <p:animEffect transition="in" filter="blinds(horizontal)">
                                      <p:cBhvr>
                                        <p:cTn id="7" dur="500"/>
                                        <p:tgtEl>
                                          <p:spTgt spid="16589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65891">
                                            <p:txEl>
                                              <p:pRg st="1" end="1"/>
                                            </p:txEl>
                                          </p:spTgt>
                                        </p:tgtEl>
                                        <p:attrNameLst>
                                          <p:attrName>style.visibility</p:attrName>
                                        </p:attrNameLst>
                                      </p:cBhvr>
                                      <p:to>
                                        <p:strVal val="visible"/>
                                      </p:to>
                                    </p:set>
                                    <p:animEffect transition="in" filter="blinds(horizontal)">
                                      <p:cBhvr>
                                        <p:cTn id="12" dur="500"/>
                                        <p:tgtEl>
                                          <p:spTgt spid="16589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65891">
                                            <p:txEl>
                                              <p:pRg st="2" end="2"/>
                                            </p:txEl>
                                          </p:spTgt>
                                        </p:tgtEl>
                                        <p:attrNameLst>
                                          <p:attrName>style.visibility</p:attrName>
                                        </p:attrNameLst>
                                      </p:cBhvr>
                                      <p:to>
                                        <p:strVal val="visible"/>
                                      </p:to>
                                    </p:set>
                                    <p:animEffect transition="in" filter="blinds(horizontal)">
                                      <p:cBhvr>
                                        <p:cTn id="17" dur="500"/>
                                        <p:tgtEl>
                                          <p:spTgt spid="165891">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65891">
                                            <p:txEl>
                                              <p:pRg st="3" end="3"/>
                                            </p:txEl>
                                          </p:spTgt>
                                        </p:tgtEl>
                                        <p:attrNameLst>
                                          <p:attrName>style.visibility</p:attrName>
                                        </p:attrNameLst>
                                      </p:cBhvr>
                                      <p:to>
                                        <p:strVal val="visible"/>
                                      </p:to>
                                    </p:set>
                                    <p:animEffect transition="in" filter="blinds(horizontal)">
                                      <p:cBhvr>
                                        <p:cTn id="22" dur="500"/>
                                        <p:tgtEl>
                                          <p:spTgt spid="165891">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165891">
                                            <p:txEl>
                                              <p:pRg st="4" end="4"/>
                                            </p:txEl>
                                          </p:spTgt>
                                        </p:tgtEl>
                                        <p:attrNameLst>
                                          <p:attrName>style.visibility</p:attrName>
                                        </p:attrNameLst>
                                      </p:cBhvr>
                                      <p:to>
                                        <p:strVal val="visible"/>
                                      </p:to>
                                    </p:set>
                                    <p:animEffect transition="in" filter="blinds(horizontal)">
                                      <p:cBhvr>
                                        <p:cTn id="27" dur="500"/>
                                        <p:tgtEl>
                                          <p:spTgt spid="165891">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165891">
                                            <p:txEl>
                                              <p:pRg st="5" end="5"/>
                                            </p:txEl>
                                          </p:spTgt>
                                        </p:tgtEl>
                                        <p:attrNameLst>
                                          <p:attrName>style.visibility</p:attrName>
                                        </p:attrNameLst>
                                      </p:cBhvr>
                                      <p:to>
                                        <p:strVal val="visible"/>
                                      </p:to>
                                    </p:set>
                                    <p:animEffect transition="in" filter="blinds(horizontal)">
                                      <p:cBhvr>
                                        <p:cTn id="32" dur="500"/>
                                        <p:tgtEl>
                                          <p:spTgt spid="165891">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165891">
                                            <p:txEl>
                                              <p:pRg st="6" end="6"/>
                                            </p:txEl>
                                          </p:spTgt>
                                        </p:tgtEl>
                                        <p:attrNameLst>
                                          <p:attrName>style.visibility</p:attrName>
                                        </p:attrNameLst>
                                      </p:cBhvr>
                                      <p:to>
                                        <p:strVal val="visible"/>
                                      </p:to>
                                    </p:set>
                                    <p:animEffect transition="in" filter="blinds(horizontal)">
                                      <p:cBhvr>
                                        <p:cTn id="37" dur="500"/>
                                        <p:tgtEl>
                                          <p:spTgt spid="165891">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165891">
                                            <p:txEl>
                                              <p:pRg st="7" end="7"/>
                                            </p:txEl>
                                          </p:spTgt>
                                        </p:tgtEl>
                                        <p:attrNameLst>
                                          <p:attrName>style.visibility</p:attrName>
                                        </p:attrNameLst>
                                      </p:cBhvr>
                                      <p:to>
                                        <p:strVal val="visible"/>
                                      </p:to>
                                    </p:set>
                                    <p:animEffect transition="in" filter="blinds(horizontal)">
                                      <p:cBhvr>
                                        <p:cTn id="42" dur="500"/>
                                        <p:tgtEl>
                                          <p:spTgt spid="16589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1" name="Rectangle 3"/>
          <p:cNvSpPr>
            <a:spLocks noGrp="1" noChangeArrowheads="1"/>
          </p:cNvSpPr>
          <p:nvPr>
            <p:ph type="body" idx="1"/>
          </p:nvPr>
        </p:nvSpPr>
        <p:spPr>
          <a:xfrm>
            <a:off x="0" y="0"/>
            <a:ext cx="8229600" cy="45307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US">
                <a:effectLst/>
                <a:latin typeface="Times New Roman" charset="0"/>
                <a:cs typeface="+mn-cs"/>
              </a:rPr>
              <a:t> </a:t>
            </a:r>
            <a:r>
              <a:rPr lang="en-US" sz="3300" u="sng">
                <a:latin typeface="Times New Roman" charset="0"/>
                <a:cs typeface="+mn-cs"/>
              </a:rPr>
              <a:t>Sea Otter and Sea Urchins</a:t>
            </a:r>
          </a:p>
          <a:p>
            <a:pPr lvl="2" eaLnBrk="1" hangingPunct="1">
              <a:defRPr/>
            </a:pPr>
            <a:r>
              <a:rPr lang="en-US" sz="2900">
                <a:latin typeface="Times New Roman" charset="0"/>
              </a:rPr>
              <a:t>Removal of Otters allows explosion of Urchin population which decimates the kelp forest</a:t>
            </a:r>
          </a:p>
          <a:p>
            <a:pPr lvl="2" eaLnBrk="1" hangingPunct="1">
              <a:defRPr/>
            </a:pPr>
            <a:r>
              <a:rPr lang="en-US">
                <a:latin typeface="Times New Roman" charset="0"/>
              </a:rPr>
              <a:t>Sea Otter</a:t>
            </a:r>
          </a:p>
          <a:p>
            <a:pPr lvl="2" eaLnBrk="1" hangingPunct="1">
              <a:defRPr/>
            </a:pPr>
            <a:r>
              <a:rPr lang="en-US">
                <a:latin typeface="Times New Roman" charset="0"/>
                <a:hlinkClick r:id="rId2"/>
              </a:rPr>
              <a:t>http://www.youtube.com/watch?v=sc99_FarCNM</a:t>
            </a:r>
            <a:endParaRPr lang="en-US">
              <a:latin typeface="Times New Roman" charset="0"/>
            </a:endParaRPr>
          </a:p>
          <a:p>
            <a:pPr lvl="2" eaLnBrk="1" hangingPunct="1">
              <a:defRPr/>
            </a:pPr>
            <a:endParaRPr lang="en-US">
              <a:latin typeface="Times New Roman" charset="0"/>
            </a:endParaRPr>
          </a:p>
        </p:txBody>
      </p:sp>
      <p:pic>
        <p:nvPicPr>
          <p:cNvPr id="53250" name="Picture 4" descr="06_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00525" y="1524000"/>
            <a:ext cx="4943475"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52931">
                                            <p:txEl>
                                              <p:pRg st="0" end="0"/>
                                            </p:txEl>
                                          </p:spTgt>
                                        </p:tgtEl>
                                        <p:attrNameLst>
                                          <p:attrName>style.visibility</p:attrName>
                                        </p:attrNameLst>
                                      </p:cBhvr>
                                      <p:to>
                                        <p:strVal val="visible"/>
                                      </p:to>
                                    </p:set>
                                    <p:animEffect transition="in" filter="blinds(horizontal)">
                                      <p:cBhvr>
                                        <p:cTn id="7" dur="500"/>
                                        <p:tgtEl>
                                          <p:spTgt spid="25293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52931">
                                            <p:txEl>
                                              <p:pRg st="1" end="1"/>
                                            </p:txEl>
                                          </p:spTgt>
                                        </p:tgtEl>
                                        <p:attrNameLst>
                                          <p:attrName>style.visibility</p:attrName>
                                        </p:attrNameLst>
                                      </p:cBhvr>
                                      <p:to>
                                        <p:strVal val="visible"/>
                                      </p:to>
                                    </p:set>
                                    <p:animEffect transition="in" filter="blinds(horizontal)">
                                      <p:cBhvr>
                                        <p:cTn id="12" dur="500"/>
                                        <p:tgtEl>
                                          <p:spTgt spid="25293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52931">
                                            <p:txEl>
                                              <p:pRg st="2" end="2"/>
                                            </p:txEl>
                                          </p:spTgt>
                                        </p:tgtEl>
                                        <p:attrNameLst>
                                          <p:attrName>style.visibility</p:attrName>
                                        </p:attrNameLst>
                                      </p:cBhvr>
                                      <p:to>
                                        <p:strVal val="visible"/>
                                      </p:to>
                                    </p:set>
                                    <p:animEffect transition="in" filter="blinds(horizontal)">
                                      <p:cBhvr>
                                        <p:cTn id="17" dur="500"/>
                                        <p:tgtEl>
                                          <p:spTgt spid="252931">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252931">
                                            <p:txEl>
                                              <p:pRg st="3" end="3"/>
                                            </p:txEl>
                                          </p:spTgt>
                                        </p:tgtEl>
                                        <p:attrNameLst>
                                          <p:attrName>style.visibility</p:attrName>
                                        </p:attrNameLst>
                                      </p:cBhvr>
                                      <p:to>
                                        <p:strVal val="visible"/>
                                      </p:to>
                                    </p:set>
                                    <p:animEffect transition="in" filter="blinds(horizontal)">
                                      <p:cBhvr>
                                        <p:cTn id="22" dur="500"/>
                                        <p:tgtEl>
                                          <p:spTgt spid="25293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2"/>
          <p:cNvSpPr>
            <a:spLocks noGrp="1" noChangeArrowheads="1"/>
          </p:cNvSpPr>
          <p:nvPr>
            <p:ph type="title"/>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effectLst/>
              <a:latin typeface="Times New Roman" charset="0"/>
            </a:endParaRPr>
          </a:p>
        </p:txBody>
      </p:sp>
      <p:sp>
        <p:nvSpPr>
          <p:cNvPr id="5427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effectLst/>
              <a:latin typeface="Times New Roman" charset="0"/>
            </a:endParaRPr>
          </a:p>
        </p:txBody>
      </p:sp>
      <p:pic>
        <p:nvPicPr>
          <p:cNvPr id="25395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838450"/>
            <a:ext cx="9191625" cy="4019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p:cNvSpPr>
            <a:spLocks noGrp="1" noChangeArrowheads="1"/>
          </p:cNvSpPr>
          <p:nvPr>
            <p:ph type="title"/>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effectLst/>
              <a:latin typeface="Times New Roman" charset="0"/>
            </a:endParaRPr>
          </a:p>
        </p:txBody>
      </p:sp>
      <p:sp>
        <p:nvSpPr>
          <p:cNvPr id="5529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90000"/>
              </a:lnSpc>
            </a:pPr>
            <a:r>
              <a:rPr lang="en-US" sz="2800">
                <a:effectLst/>
                <a:latin typeface="Times New Roman" charset="0"/>
              </a:rPr>
              <a:t>Article - </a:t>
            </a:r>
            <a:r>
              <a:rPr lang="en-US" sz="2800">
                <a:effectLst/>
                <a:latin typeface="Times New Roman" charset="0"/>
                <a:hlinkClick r:id="rId2"/>
              </a:rPr>
              <a:t>http://www.nature.com/scitable/knowledge/library/keystone-species-15786127</a:t>
            </a:r>
            <a:endParaRPr lang="en-US" sz="2800">
              <a:effectLst/>
              <a:latin typeface="Times New Roman" charset="0"/>
            </a:endParaRPr>
          </a:p>
          <a:p>
            <a:pPr>
              <a:lnSpc>
                <a:spcPct val="90000"/>
              </a:lnSpc>
            </a:pPr>
            <a:r>
              <a:rPr lang="en-US" sz="2800">
                <a:effectLst/>
                <a:latin typeface="Times New Roman" charset="0"/>
              </a:rPr>
              <a:t>Prairie Dogs video</a:t>
            </a:r>
          </a:p>
          <a:p>
            <a:pPr lvl="1">
              <a:lnSpc>
                <a:spcPct val="90000"/>
              </a:lnSpc>
            </a:pPr>
            <a:r>
              <a:rPr lang="en-US" sz="2400">
                <a:effectLst/>
                <a:latin typeface="Times New Roman" charset="0"/>
                <a:hlinkClick r:id="rId3"/>
              </a:rPr>
              <a:t>http://www.youtube.com/watch?v=kEh4r4iQiBU</a:t>
            </a:r>
            <a:endParaRPr lang="en-US" sz="2400">
              <a:effectLst/>
              <a:latin typeface="Times New Roman" charset="0"/>
            </a:endParaRPr>
          </a:p>
          <a:p>
            <a:pPr>
              <a:lnSpc>
                <a:spcPct val="90000"/>
              </a:lnSpc>
            </a:pPr>
            <a:r>
              <a:rPr lang="en-US" b="1">
                <a:effectLst/>
                <a:latin typeface="Times New Roman" charset="0"/>
              </a:rPr>
              <a:t>In the Valley of the Wolves</a:t>
            </a:r>
            <a:endParaRPr lang="en-US" sz="2800">
              <a:effectLst/>
              <a:latin typeface="Times New Roman" charset="0"/>
            </a:endParaRPr>
          </a:p>
          <a:p>
            <a:pPr lvl="1">
              <a:lnSpc>
                <a:spcPct val="90000"/>
              </a:lnSpc>
            </a:pPr>
            <a:r>
              <a:rPr lang="en-US" sz="2400">
                <a:effectLst/>
                <a:latin typeface="Times New Roman" charset="0"/>
                <a:hlinkClick r:id="rId4"/>
              </a:rPr>
              <a:t>http://www.pbs.org/wnet/nature/episodes/in-the-valley-of-the-wolves/video-full-episode/4678/</a:t>
            </a:r>
            <a:endParaRPr lang="en-US" sz="2400">
              <a:effectLst/>
              <a:latin typeface="Times New Roman" charset="0"/>
            </a:endParaRPr>
          </a:p>
          <a:p>
            <a:pPr lvl="3">
              <a:lnSpc>
                <a:spcPct val="90000"/>
              </a:lnSpc>
            </a:pPr>
            <a:r>
              <a:rPr lang="en-US" sz="1800">
                <a:effectLst/>
                <a:latin typeface="Times New Roman" charset="0"/>
              </a:rPr>
              <a:t>Goes into the reintroduction of wolves and does mention well the effect on coyotes and then foxes.... also mentions that their leftovers feed many scavengers.  AND it wasn't made in 1926!</a:t>
            </a:r>
            <a:br>
              <a:rPr lang="en-US" sz="1800">
                <a:effectLst/>
                <a:latin typeface="Times New Roman" charset="0"/>
              </a:rPr>
            </a:br>
            <a:endParaRPr lang="en-US" sz="1800">
              <a:effectLst/>
              <a:latin typeface="Times New Roman" charset="0"/>
            </a:endParaRPr>
          </a:p>
        </p:txBody>
      </p:sp>
    </p:spTree>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a:p>
        </p:txBody>
      </p:sp>
      <p:sp>
        <p:nvSpPr>
          <p:cNvPr id="3" name="Text Placeholder 2"/>
          <p:cNvSpPr>
            <a:spLocks noGrp="1"/>
          </p:cNvSpPr>
          <p:nvPr>
            <p:ph type="body" idx="1"/>
          </p:nvPr>
        </p:nvSpPr>
        <p:spPr/>
        <p:txBody>
          <a:bodyPr/>
          <a:lstStyle/>
          <a:p>
            <a:pPr>
              <a:defRPr/>
            </a:pPr>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defRPr/>
            </a:pPr>
            <a:endParaRPr lang="en-US"/>
          </a:p>
        </p:txBody>
      </p:sp>
      <p:sp>
        <p:nvSpPr>
          <p:cNvPr id="5" name="Content Placeholder 4"/>
          <p:cNvSpPr>
            <a:spLocks noGrp="1"/>
          </p:cNvSpPr>
          <p:nvPr>
            <p:ph idx="1"/>
          </p:nvPr>
        </p:nvSpPr>
        <p:spPr/>
        <p:txBody>
          <a:bodyPr/>
          <a:lstStyle/>
          <a:p>
            <a:pPr>
              <a:defRPr/>
            </a:pPr>
            <a:r>
              <a:rPr lang="en-US" u="sng" dirty="0" smtClean="0"/>
              <a:t>Microclimates</a:t>
            </a:r>
            <a:r>
              <a:rPr lang="en-US" dirty="0" smtClean="0"/>
              <a:t> - </a:t>
            </a:r>
          </a:p>
          <a:p>
            <a:pPr>
              <a:defRPr/>
            </a:pPr>
            <a:r>
              <a:rPr lang="en-US" dirty="0" smtClean="0"/>
              <a:t>Created by varying environmental conditions over small distances</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Species interactions</a:t>
            </a:r>
            <a:endParaRPr lang="en-US" dirty="0"/>
          </a:p>
        </p:txBody>
      </p:sp>
      <p:sp>
        <p:nvSpPr>
          <p:cNvPr id="3" name="Content Placeholder 2"/>
          <p:cNvSpPr>
            <a:spLocks noGrp="1"/>
          </p:cNvSpPr>
          <p:nvPr>
            <p:ph idx="1"/>
          </p:nvPr>
        </p:nvSpPr>
        <p:spPr>
          <a:xfrm>
            <a:off x="457200" y="1447800"/>
            <a:ext cx="8229600" cy="5257800"/>
          </a:xfrm>
        </p:spPr>
        <p:txBody>
          <a:bodyPr/>
          <a:lstStyle/>
          <a:p>
            <a:pPr>
              <a:defRPr/>
            </a:pPr>
            <a:r>
              <a:rPr lang="en-US" u="sng" dirty="0"/>
              <a:t>Symbiosis</a:t>
            </a:r>
            <a:r>
              <a:rPr lang="en-US" dirty="0"/>
              <a:t> –</a:t>
            </a:r>
          </a:p>
          <a:p>
            <a:pPr>
              <a:defRPr/>
            </a:pPr>
            <a:r>
              <a:rPr lang="en-US" dirty="0"/>
              <a:t>a close </a:t>
            </a:r>
            <a:r>
              <a:rPr lang="en-US" dirty="0">
                <a:solidFill>
                  <a:srgbClr val="FFFF00"/>
                </a:solidFill>
              </a:rPr>
              <a:t>ecological relationship </a:t>
            </a:r>
            <a:r>
              <a:rPr lang="en-US" dirty="0"/>
              <a:t>between the individuals of two (or more</a:t>
            </a:r>
            <a:r>
              <a:rPr lang="en-US" dirty="0">
                <a:solidFill>
                  <a:srgbClr val="FFFF00"/>
                </a:solidFill>
              </a:rPr>
              <a:t>) different species </a:t>
            </a:r>
          </a:p>
          <a:p>
            <a:pPr>
              <a:defRPr/>
            </a:pPr>
            <a:r>
              <a:rPr lang="en-US" u="sng" dirty="0"/>
              <a:t>Types</a:t>
            </a:r>
            <a:r>
              <a:rPr lang="en-US" dirty="0"/>
              <a:t>:</a:t>
            </a:r>
          </a:p>
          <a:p>
            <a:pPr lvl="1">
              <a:defRPr/>
            </a:pPr>
            <a:r>
              <a:rPr lang="en-US" dirty="0"/>
              <a:t>Parasitism</a:t>
            </a:r>
          </a:p>
          <a:p>
            <a:pPr lvl="1">
              <a:defRPr/>
            </a:pPr>
            <a:r>
              <a:rPr lang="en-US" dirty="0"/>
              <a:t>Mutualism</a:t>
            </a:r>
          </a:p>
          <a:p>
            <a:pPr lvl="1">
              <a:defRPr/>
            </a:pPr>
            <a:r>
              <a:rPr lang="en-US" dirty="0" err="1"/>
              <a:t>Amensalism</a:t>
            </a:r>
            <a:endParaRPr lang="en-US" dirty="0"/>
          </a:p>
          <a:p>
            <a:pPr lvl="1">
              <a:defRPr/>
            </a:pPr>
            <a:r>
              <a:rPr lang="en-US" dirty="0"/>
              <a:t>Commensalism</a:t>
            </a:r>
          </a:p>
          <a:p>
            <a:pPr lvl="1">
              <a:defRPr/>
            </a:pPr>
            <a:r>
              <a:rPr lang="en-US" dirty="0"/>
              <a:t>Competition</a:t>
            </a:r>
          </a:p>
          <a:p>
            <a:pPr>
              <a:defRPr/>
            </a:pPr>
            <a:endParaRPr lang="en-US"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checkerboard(across)">
                                      <p:cBhvr>
                                        <p:cTn id="7" dur="500"/>
                                        <p:tgtEl>
                                          <p:spTgt spid="3">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checkerboard(across)">
                                      <p:cBhvr>
                                        <p:cTn id="12" dur="500"/>
                                        <p:tgtEl>
                                          <p:spTgt spid="3">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checkerboard(across)">
                                      <p:cBhvr>
                                        <p:cTn id="17" dur="500"/>
                                        <p:tgtEl>
                                          <p:spTgt spid="3">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checkerboard(across)">
                                      <p:cBhvr>
                                        <p:cTn id="22" dur="500"/>
                                        <p:tgtEl>
                                          <p:spTgt spid="3">
                                            <p:txEl>
                                              <p:pRg st="4" end="4"/>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5" presetClass="entr" presetSubtype="1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checkerboard(across)">
                                      <p:cBhvr>
                                        <p:cTn id="27" dur="500"/>
                                        <p:tgtEl>
                                          <p:spTgt spid="3">
                                            <p:txEl>
                                              <p:pRg st="5" end="5"/>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5" presetClass="entr" presetSubtype="1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checkerboard(across)">
                                      <p:cBhvr>
                                        <p:cTn id="32" dur="500"/>
                                        <p:tgtEl>
                                          <p:spTgt spid="3">
                                            <p:txEl>
                                              <p:pRg st="6" end="6"/>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5" presetClass="entr" presetSubtype="10" fill="hold"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checkerboard(across)">
                                      <p:cBhvr>
                                        <p:cTn id="3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2"/>
          <p:cNvSpPr>
            <a:spLocks noGrp="1" noChangeArrowheads="1"/>
          </p:cNvSpPr>
          <p:nvPr>
            <p:ph type="title"/>
          </p:nvPr>
        </p:nvSpPr>
        <p:spPr>
          <a:xfrm>
            <a:off x="838200" y="0"/>
            <a:ext cx="7239000" cy="990600"/>
          </a:xfrm>
        </p:spPr>
        <p:txBody>
          <a:bodyPr/>
          <a:lstStyle/>
          <a:p>
            <a:pPr eaLnBrk="1" hangingPunct="1">
              <a:defRPr/>
            </a:pPr>
            <a:r>
              <a:rPr lang="en-US" dirty="0" smtClean="0">
                <a:effectLst>
                  <a:outerShdw blurRad="38100" dist="38100" dir="2700000" algn="tl">
                    <a:srgbClr val="DDDDDD"/>
                  </a:outerShdw>
                </a:effectLst>
                <a:cs typeface="+mj-cs"/>
              </a:rPr>
              <a:t>Mutualism</a:t>
            </a:r>
          </a:p>
        </p:txBody>
      </p:sp>
      <p:sp>
        <p:nvSpPr>
          <p:cNvPr id="218115" name="Rectangle 3"/>
          <p:cNvSpPr>
            <a:spLocks noGrp="1" noChangeArrowheads="1"/>
          </p:cNvSpPr>
          <p:nvPr>
            <p:ph type="body" idx="1"/>
          </p:nvPr>
        </p:nvSpPr>
        <p:spPr>
          <a:xfrm>
            <a:off x="304800" y="1143000"/>
            <a:ext cx="8305800" cy="3810000"/>
          </a:xfrm>
        </p:spPr>
        <p:txBody>
          <a:bodyPr/>
          <a:lstStyle/>
          <a:p>
            <a:pPr eaLnBrk="1" hangingPunct="1">
              <a:lnSpc>
                <a:spcPct val="80000"/>
              </a:lnSpc>
              <a:defRPr/>
            </a:pPr>
            <a:r>
              <a:rPr lang="en-US" sz="2500" u="sng" dirty="0" smtClean="0">
                <a:effectLst>
                  <a:outerShdw blurRad="38100" dist="38100" dir="2700000" algn="tl">
                    <a:srgbClr val="DDDDDD"/>
                  </a:outerShdw>
                </a:effectLst>
                <a:cs typeface="+mn-cs"/>
              </a:rPr>
              <a:t>Mutualism</a:t>
            </a:r>
            <a:r>
              <a:rPr lang="en-US" sz="2500" dirty="0" smtClean="0">
                <a:effectLst>
                  <a:outerShdw blurRad="38100" dist="38100" dir="2700000" algn="tl">
                    <a:srgbClr val="DDDDDD"/>
                  </a:outerShdw>
                </a:effectLst>
                <a:cs typeface="+mn-cs"/>
              </a:rPr>
              <a:t> - </a:t>
            </a:r>
          </a:p>
          <a:p>
            <a:pPr lvl="1" eaLnBrk="1" hangingPunct="1">
              <a:lnSpc>
                <a:spcPct val="80000"/>
              </a:lnSpc>
              <a:defRPr/>
            </a:pPr>
            <a:r>
              <a:rPr lang="en-US" sz="2500" dirty="0" smtClean="0">
                <a:effectLst>
                  <a:outerShdw blurRad="38100" dist="38100" dir="2700000" algn="tl">
                    <a:srgbClr val="DDDDDD"/>
                  </a:outerShdw>
                </a:effectLst>
              </a:rPr>
              <a:t>When both organisms gain benefit from </a:t>
            </a:r>
            <a:br>
              <a:rPr lang="en-US" sz="2500" dirty="0" smtClean="0">
                <a:effectLst>
                  <a:outerShdw blurRad="38100" dist="38100" dir="2700000" algn="tl">
                    <a:srgbClr val="DDDDDD"/>
                  </a:outerShdw>
                </a:effectLst>
              </a:rPr>
            </a:br>
            <a:r>
              <a:rPr lang="en-US" sz="2500" dirty="0" smtClean="0">
                <a:effectLst>
                  <a:outerShdw blurRad="38100" dist="38100" dir="2700000" algn="tl">
                    <a:srgbClr val="DDDDDD"/>
                  </a:outerShdw>
                </a:effectLst>
              </a:rPr>
              <a:t>the  an association</a:t>
            </a:r>
          </a:p>
          <a:p>
            <a:pPr lvl="1" eaLnBrk="1" hangingPunct="1">
              <a:lnSpc>
                <a:spcPct val="80000"/>
              </a:lnSpc>
              <a:defRPr/>
            </a:pPr>
            <a:r>
              <a:rPr lang="en-US" sz="2500" u="sng" dirty="0" smtClean="0">
                <a:effectLst>
                  <a:outerShdw blurRad="38100" dist="38100" dir="2700000" algn="tl">
                    <a:srgbClr val="DDDDDD"/>
                  </a:outerShdw>
                </a:effectLst>
              </a:rPr>
              <a:t>Examples</a:t>
            </a:r>
            <a:r>
              <a:rPr lang="en-US" sz="2500" dirty="0" smtClean="0">
                <a:effectLst>
                  <a:outerShdw blurRad="38100" dist="38100" dir="2700000" algn="tl">
                    <a:srgbClr val="DDDDDD"/>
                  </a:outerShdw>
                </a:effectLst>
              </a:rPr>
              <a:t>:</a:t>
            </a:r>
          </a:p>
          <a:p>
            <a:pPr lvl="2" eaLnBrk="1" hangingPunct="1">
              <a:defRPr/>
            </a:pPr>
            <a:r>
              <a:rPr lang="en-US" sz="2500" u="sng" dirty="0"/>
              <a:t>Pollination</a:t>
            </a:r>
            <a:r>
              <a:rPr lang="en-US" sz="2500" dirty="0"/>
              <a:t> = </a:t>
            </a:r>
          </a:p>
          <a:p>
            <a:pPr lvl="3" eaLnBrk="1" hangingPunct="1">
              <a:defRPr/>
            </a:pPr>
            <a:r>
              <a:rPr lang="en-US" sz="2500" dirty="0"/>
              <a:t>bees, bats, birds and others transfer pollen from one flower to </a:t>
            </a:r>
            <a:r>
              <a:rPr lang="en-US" sz="2500" dirty="0" smtClean="0"/>
              <a:t>another</a:t>
            </a:r>
            <a:endParaRPr lang="en-US" sz="2500" dirty="0"/>
          </a:p>
          <a:p>
            <a:pPr eaLnBrk="1" hangingPunct="1">
              <a:lnSpc>
                <a:spcPct val="80000"/>
              </a:lnSpc>
              <a:defRPr/>
            </a:pPr>
            <a:endParaRPr lang="en-US" sz="2800" dirty="0" smtClean="0">
              <a:cs typeface="+mn-cs"/>
            </a:endParaRPr>
          </a:p>
        </p:txBody>
      </p:sp>
      <p:pic>
        <p:nvPicPr>
          <p:cNvPr id="58371"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858000" y="0"/>
            <a:ext cx="2322513" cy="183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4" descr="06_0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4606925"/>
            <a:ext cx="7543800" cy="2251075"/>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8"/>
                    </a:srgbClr>
                  </a:outerShdw>
                </a:effectLst>
              </a14:hiddenEffects>
            </a:ext>
          </a:extLst>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18115">
                                            <p:txEl>
                                              <p:pRg st="0" end="0"/>
                                            </p:txEl>
                                          </p:spTgt>
                                        </p:tgtEl>
                                        <p:attrNameLst>
                                          <p:attrName>style.visibility</p:attrName>
                                        </p:attrNameLst>
                                      </p:cBhvr>
                                      <p:to>
                                        <p:strVal val="visible"/>
                                      </p:to>
                                    </p:set>
                                    <p:animEffect transition="in" filter="blinds(horizontal)">
                                      <p:cBhvr>
                                        <p:cTn id="7" dur="500"/>
                                        <p:tgtEl>
                                          <p:spTgt spid="21811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18115">
                                            <p:txEl>
                                              <p:pRg st="1" end="1"/>
                                            </p:txEl>
                                          </p:spTgt>
                                        </p:tgtEl>
                                        <p:attrNameLst>
                                          <p:attrName>style.visibility</p:attrName>
                                        </p:attrNameLst>
                                      </p:cBhvr>
                                      <p:to>
                                        <p:strVal val="visible"/>
                                      </p:to>
                                    </p:set>
                                    <p:animEffect transition="in" filter="blinds(horizontal)">
                                      <p:cBhvr>
                                        <p:cTn id="12" dur="500"/>
                                        <p:tgtEl>
                                          <p:spTgt spid="21811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18115">
                                            <p:txEl>
                                              <p:pRg st="2" end="2"/>
                                            </p:txEl>
                                          </p:spTgt>
                                        </p:tgtEl>
                                        <p:attrNameLst>
                                          <p:attrName>style.visibility</p:attrName>
                                        </p:attrNameLst>
                                      </p:cBhvr>
                                      <p:to>
                                        <p:strVal val="visible"/>
                                      </p:to>
                                    </p:set>
                                    <p:animEffect transition="in" filter="blinds(horizontal)">
                                      <p:cBhvr>
                                        <p:cTn id="17" dur="500"/>
                                        <p:tgtEl>
                                          <p:spTgt spid="21811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218115">
                                            <p:txEl>
                                              <p:pRg st="3" end="3"/>
                                            </p:txEl>
                                          </p:spTgt>
                                        </p:tgtEl>
                                        <p:attrNameLst>
                                          <p:attrName>style.visibility</p:attrName>
                                        </p:attrNameLst>
                                      </p:cBhvr>
                                      <p:to>
                                        <p:strVal val="visible"/>
                                      </p:to>
                                    </p:set>
                                    <p:animEffect transition="in" filter="blinds(horizontal)">
                                      <p:cBhvr>
                                        <p:cTn id="22" dur="500"/>
                                        <p:tgtEl>
                                          <p:spTgt spid="218115">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218115">
                                            <p:txEl>
                                              <p:pRg st="4" end="4"/>
                                            </p:txEl>
                                          </p:spTgt>
                                        </p:tgtEl>
                                        <p:attrNameLst>
                                          <p:attrName>style.visibility</p:attrName>
                                        </p:attrNameLst>
                                      </p:cBhvr>
                                      <p:to>
                                        <p:strVal val="visible"/>
                                      </p:to>
                                    </p:set>
                                    <p:animEffect transition="in" filter="blinds(horizontal)">
                                      <p:cBhvr>
                                        <p:cTn id="27" dur="500"/>
                                        <p:tgtEl>
                                          <p:spTgt spid="21811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14663" y="0"/>
            <a:ext cx="6096000" cy="533400"/>
          </a:xfrm>
        </p:spPr>
        <p:txBody>
          <a:bodyPr/>
          <a:lstStyle/>
          <a:p>
            <a:pPr>
              <a:defRPr/>
            </a:pPr>
            <a:r>
              <a:rPr lang="en-US" dirty="0" smtClean="0"/>
              <a:t>Examples of Mutualism</a:t>
            </a:r>
            <a:endParaRPr lang="en-US" dirty="0"/>
          </a:p>
        </p:txBody>
      </p:sp>
      <p:sp>
        <p:nvSpPr>
          <p:cNvPr id="7" name="Content Placeholder 6"/>
          <p:cNvSpPr>
            <a:spLocks noGrp="1"/>
          </p:cNvSpPr>
          <p:nvPr>
            <p:ph idx="1"/>
          </p:nvPr>
        </p:nvSpPr>
        <p:spPr>
          <a:xfrm>
            <a:off x="-25400" y="762000"/>
            <a:ext cx="8229600" cy="3581400"/>
          </a:xfrm>
        </p:spPr>
        <p:txBody>
          <a:bodyPr/>
          <a:lstStyle/>
          <a:p>
            <a:pPr>
              <a:defRPr/>
            </a:pPr>
            <a:r>
              <a:rPr lang="en-US" sz="2000" dirty="0" smtClean="0">
                <a:effectLst>
                  <a:outerShdw blurRad="38100" dist="38100" dir="2700000" algn="tl">
                    <a:srgbClr val="DDDDDD"/>
                  </a:outerShdw>
                </a:effectLst>
              </a:rPr>
              <a:t>Clown </a:t>
            </a:r>
            <a:r>
              <a:rPr lang="en-US" sz="2000" dirty="0">
                <a:effectLst>
                  <a:outerShdw blurRad="38100" dist="38100" dir="2700000" algn="tl">
                    <a:srgbClr val="DDDDDD"/>
                  </a:outerShdw>
                </a:effectLst>
              </a:rPr>
              <a:t>fish and sea </a:t>
            </a:r>
            <a:r>
              <a:rPr lang="en-US" sz="2000" dirty="0" smtClean="0">
                <a:effectLst>
                  <a:outerShdw blurRad="38100" dist="38100" dir="2700000" algn="tl">
                    <a:srgbClr val="DDDDDD"/>
                  </a:outerShdw>
                </a:effectLst>
              </a:rPr>
              <a:t>anemone</a:t>
            </a:r>
          </a:p>
          <a:p>
            <a:pPr lvl="1">
              <a:defRPr/>
            </a:pPr>
            <a:r>
              <a:rPr lang="en-US" sz="2000" dirty="0" smtClean="0">
                <a:effectLst>
                  <a:outerShdw blurRad="38100" dist="38100" dir="2700000" algn="tl">
                    <a:srgbClr val="DDDDDD"/>
                  </a:outerShdw>
                </a:effectLst>
                <a:hlinkClick r:id="rId2"/>
              </a:rPr>
              <a:t>http</a:t>
            </a:r>
            <a:r>
              <a:rPr lang="en-US" sz="2000" dirty="0">
                <a:effectLst>
                  <a:outerShdw blurRad="38100" dist="38100" dir="2700000" algn="tl">
                    <a:srgbClr val="DDDDDD"/>
                  </a:outerShdw>
                </a:effectLst>
                <a:hlinkClick r:id="rId2"/>
              </a:rPr>
              <a:t>://www.youtube.com/watch?v=</a:t>
            </a:r>
            <a:r>
              <a:rPr lang="en-US" sz="2000" dirty="0" smtClean="0">
                <a:effectLst>
                  <a:outerShdw blurRad="38100" dist="38100" dir="2700000" algn="tl">
                    <a:srgbClr val="DDDDDD"/>
                  </a:outerShdw>
                </a:effectLst>
                <a:hlinkClick r:id="rId2"/>
              </a:rPr>
              <a:t>_LDExXoFvvQ</a:t>
            </a:r>
            <a:endParaRPr lang="en-US" sz="2000" dirty="0" smtClean="0">
              <a:effectLst>
                <a:outerShdw blurRad="38100" dist="38100" dir="2700000" algn="tl">
                  <a:srgbClr val="DDDDDD"/>
                </a:outerShdw>
              </a:effectLst>
            </a:endParaRPr>
          </a:p>
          <a:p>
            <a:pPr>
              <a:defRPr/>
            </a:pPr>
            <a:r>
              <a:rPr lang="en-US" sz="2000" b="1" dirty="0" err="1" smtClean="0"/>
              <a:t>Oxpeckers</a:t>
            </a:r>
            <a:endParaRPr lang="en-US" sz="2000" b="1" dirty="0" smtClean="0"/>
          </a:p>
          <a:p>
            <a:pPr lvl="1">
              <a:defRPr/>
            </a:pPr>
            <a:r>
              <a:rPr lang="en-US" sz="1600" dirty="0" smtClean="0"/>
              <a:t>(eating a giraffe) - </a:t>
            </a:r>
            <a:r>
              <a:rPr lang="en-US" sz="1600" dirty="0" smtClean="0">
                <a:hlinkClick r:id="rId3"/>
              </a:rPr>
              <a:t>http://www.youtube.com/watch?v=DvonMlJa9QA</a:t>
            </a:r>
            <a:endParaRPr lang="en-US" sz="1600" dirty="0" smtClean="0"/>
          </a:p>
          <a:p>
            <a:pPr>
              <a:defRPr/>
            </a:pPr>
            <a:r>
              <a:rPr lang="en-US" sz="2000" b="1" dirty="0" smtClean="0"/>
              <a:t>Odd </a:t>
            </a:r>
            <a:r>
              <a:rPr lang="en-US" sz="2000" b="1" dirty="0"/>
              <a:t>Couple - Fish and Shrimp's symbiotic relationship </a:t>
            </a:r>
          </a:p>
          <a:p>
            <a:pPr lvl="1">
              <a:defRPr/>
            </a:pPr>
            <a:r>
              <a:rPr lang="en-US" sz="2000" b="1" dirty="0" smtClean="0">
                <a:hlinkClick r:id="rId4"/>
              </a:rPr>
              <a:t>https</a:t>
            </a:r>
            <a:r>
              <a:rPr lang="en-US" sz="2000" b="1" dirty="0">
                <a:hlinkClick r:id="rId4"/>
              </a:rPr>
              <a:t>://www.youtube.com/watch?v=</a:t>
            </a:r>
            <a:r>
              <a:rPr lang="en-US" sz="2000" b="1" dirty="0" smtClean="0">
                <a:hlinkClick r:id="rId4"/>
              </a:rPr>
              <a:t>GdC0Akpa2ts</a:t>
            </a:r>
            <a:endParaRPr lang="en-US" sz="2000" b="1" dirty="0"/>
          </a:p>
          <a:p>
            <a:pPr>
              <a:defRPr/>
            </a:pPr>
            <a:r>
              <a:rPr lang="en-US" sz="2500" b="1" dirty="0"/>
              <a:t>Symbiotic Ocean Relationships (cleaning a fish)</a:t>
            </a:r>
          </a:p>
          <a:p>
            <a:pPr lvl="1">
              <a:defRPr/>
            </a:pPr>
            <a:r>
              <a:rPr lang="en-US" sz="2500" b="1" dirty="0">
                <a:hlinkClick r:id="rId5"/>
              </a:rPr>
              <a:t>https://www.youtube.com/watch?v=</a:t>
            </a:r>
            <a:r>
              <a:rPr lang="en-US" sz="2500" b="1" dirty="0" smtClean="0">
                <a:hlinkClick r:id="rId5"/>
              </a:rPr>
              <a:t>kZCf9BvK_4o</a:t>
            </a:r>
            <a:endParaRPr lang="en-US" sz="2000" b="1" dirty="0" smtClean="0">
              <a:effectLst>
                <a:outerShdw blurRad="38100" dist="38100" dir="2700000" algn="tl">
                  <a:srgbClr val="DDDDDD"/>
                </a:outerShdw>
              </a:effectLst>
            </a:endParaRPr>
          </a:p>
          <a:p>
            <a:pPr>
              <a:defRPr/>
            </a:pPr>
            <a:r>
              <a:rPr lang="en-US" sz="2000" b="1" dirty="0" smtClean="0">
                <a:effectLst>
                  <a:outerShdw blurRad="38100" dist="38100" dir="2700000" algn="tl">
                    <a:srgbClr val="DDDDDD"/>
                  </a:outerShdw>
                </a:effectLst>
              </a:rPr>
              <a:t>Ant </a:t>
            </a:r>
            <a:r>
              <a:rPr lang="en-US" sz="2000" b="1" dirty="0">
                <a:effectLst>
                  <a:outerShdw blurRad="38100" dist="38100" dir="2700000" algn="tl">
                    <a:srgbClr val="DDDDDD"/>
                  </a:outerShdw>
                </a:effectLst>
              </a:rPr>
              <a:t>Caterpillar Mutualism </a:t>
            </a:r>
          </a:p>
          <a:p>
            <a:pPr lvl="1">
              <a:defRPr/>
            </a:pPr>
            <a:r>
              <a:rPr lang="en-US" sz="1600" b="1" dirty="0">
                <a:effectLst>
                  <a:outerShdw blurRad="38100" dist="38100" dir="2700000" algn="tl">
                    <a:srgbClr val="DDDDDD"/>
                  </a:outerShdw>
                </a:effectLst>
                <a:hlinkClick r:id="rId6"/>
              </a:rPr>
              <a:t>http://www.youtube.com/watch?v=Q67y6-</a:t>
            </a:r>
            <a:r>
              <a:rPr lang="en-US" sz="1600" b="1" dirty="0" smtClean="0">
                <a:effectLst>
                  <a:outerShdw blurRad="38100" dist="38100" dir="2700000" algn="tl">
                    <a:srgbClr val="DDDDDD"/>
                  </a:outerShdw>
                </a:effectLst>
                <a:hlinkClick r:id="rId6"/>
              </a:rPr>
              <a:t>ybktY</a:t>
            </a:r>
            <a:endParaRPr lang="en-US" sz="2000" dirty="0" smtClean="0">
              <a:effectLst>
                <a:outerShdw blurRad="38100" dist="38100" dir="2700000" algn="tl">
                  <a:srgbClr val="DDDDDD"/>
                </a:outerShdw>
              </a:effectLst>
              <a:hlinkClick r:id="rId7"/>
            </a:endParaRPr>
          </a:p>
          <a:p>
            <a:pPr>
              <a:defRPr/>
            </a:pPr>
            <a:r>
              <a:rPr lang="en-US" sz="2000" dirty="0" smtClean="0">
                <a:solidFill>
                  <a:srgbClr val="FF0000"/>
                </a:solidFill>
                <a:effectLst>
                  <a:outerShdw blurRad="38100" dist="38100" dir="2700000" algn="tl">
                    <a:srgbClr val="DDDDDD"/>
                  </a:outerShdw>
                </a:effectLst>
                <a:hlinkClick r:id="rId7"/>
              </a:rPr>
              <a:t>FAKE  - crocodile teeth cleaning</a:t>
            </a:r>
          </a:p>
          <a:p>
            <a:pPr lvl="1">
              <a:defRPr/>
            </a:pPr>
            <a:r>
              <a:rPr lang="en-US" sz="1600" dirty="0" smtClean="0">
                <a:effectLst>
                  <a:outerShdw blurRad="38100" dist="38100" dir="2700000" algn="tl">
                    <a:srgbClr val="DDDDDD"/>
                  </a:outerShdw>
                </a:effectLst>
                <a:hlinkClick r:id="rId7"/>
              </a:rPr>
              <a:t>https://www.youtube.com/watch</a:t>
            </a:r>
            <a:r>
              <a:rPr lang="en-US" sz="1600" dirty="0">
                <a:effectLst>
                  <a:outerShdw blurRad="38100" dist="38100" dir="2700000" algn="tl">
                    <a:srgbClr val="DDDDDD"/>
                  </a:outerShdw>
                </a:effectLst>
                <a:hlinkClick r:id="rId7"/>
              </a:rPr>
              <a:t>?v=</a:t>
            </a:r>
            <a:r>
              <a:rPr lang="en-US" sz="1600" dirty="0" smtClean="0">
                <a:effectLst>
                  <a:outerShdw blurRad="38100" dist="38100" dir="2700000" algn="tl">
                    <a:srgbClr val="DDDDDD"/>
                  </a:outerShdw>
                </a:effectLst>
                <a:hlinkClick r:id="rId7"/>
              </a:rPr>
              <a:t>UIDdCihh5hU</a:t>
            </a:r>
            <a:endParaRPr lang="en-US" sz="1600" dirty="0" smtClean="0">
              <a:effectLst>
                <a:outerShdw blurRad="38100" dist="38100" dir="2700000" algn="tl">
                  <a:srgbClr val="DDDDDD"/>
                </a:outerShdw>
              </a:effectLst>
            </a:endParaRPr>
          </a:p>
          <a:p>
            <a:pPr>
              <a:defRPr/>
            </a:pPr>
            <a:endParaRPr lang="en-US" sz="2000" dirty="0">
              <a:effectLst>
                <a:outerShdw blurRad="38100" dist="38100" dir="2700000" algn="tl">
                  <a:srgbClr val="DDDDDD"/>
                </a:outerShdw>
              </a:effectLst>
            </a:endParaRPr>
          </a:p>
          <a:p>
            <a:pPr>
              <a:defRPr/>
            </a:pPr>
            <a:endParaRPr lang="en-US" sz="2000" dirty="0"/>
          </a:p>
        </p:txBody>
      </p:sp>
      <p:pic>
        <p:nvPicPr>
          <p:cNvPr id="8"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197600" y="685800"/>
            <a:ext cx="2946400" cy="2214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59396" name="Picture 6" descr="04_15Figure-L"/>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086600" y="4365625"/>
            <a:ext cx="2057400" cy="2474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7" name="Picture 3"/>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4191000" y="4837113"/>
            <a:ext cx="3048000" cy="202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dissolve">
                                      <p:cBhvr>
                                        <p:cTn id="7" dur="500"/>
                                        <p:tgtEl>
                                          <p:spTgt spid="7">
                                            <p:txEl>
                                              <p:pRg st="0" end="0"/>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7">
                                            <p:txEl>
                                              <p:pRg st="1" end="1"/>
                                            </p:txEl>
                                          </p:spTgt>
                                        </p:tgtEl>
                                        <p:attrNameLst>
                                          <p:attrName>style.visibility</p:attrName>
                                        </p:attrNameLst>
                                      </p:cBhvr>
                                      <p:to>
                                        <p:strVal val="visible"/>
                                      </p:to>
                                    </p:set>
                                    <p:animEffect transition="in" filter="dissolve">
                                      <p:cBhvr>
                                        <p:cTn id="10" dur="500"/>
                                        <p:tgtEl>
                                          <p:spTgt spid="7">
                                            <p:txEl>
                                              <p:pRg st="1" end="1"/>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animEffect transition="in" filter="dissolve">
                                      <p:cBhvr>
                                        <p:cTn id="13" dur="500"/>
                                        <p:tgtEl>
                                          <p:spTgt spid="7">
                                            <p:txEl>
                                              <p:pRg st="2" end="2"/>
                                            </p:txEl>
                                          </p:spTgt>
                                        </p:tgtEl>
                                      </p:cBhvr>
                                    </p:animEffect>
                                  </p:childTnLst>
                                </p:cTn>
                              </p:par>
                              <p:par>
                                <p:cTn id="14" presetID="9" presetClass="entr" presetSubtype="0" fill="hold" nodeType="withEffect">
                                  <p:stCondLst>
                                    <p:cond delay="0"/>
                                  </p:stCondLst>
                                  <p:childTnLst>
                                    <p:set>
                                      <p:cBhvr>
                                        <p:cTn id="15" dur="1" fill="hold">
                                          <p:stCondLst>
                                            <p:cond delay="0"/>
                                          </p:stCondLst>
                                        </p:cTn>
                                        <p:tgtEl>
                                          <p:spTgt spid="7">
                                            <p:txEl>
                                              <p:pRg st="3" end="3"/>
                                            </p:txEl>
                                          </p:spTgt>
                                        </p:tgtEl>
                                        <p:attrNameLst>
                                          <p:attrName>style.visibility</p:attrName>
                                        </p:attrNameLst>
                                      </p:cBhvr>
                                      <p:to>
                                        <p:strVal val="visible"/>
                                      </p:to>
                                    </p:set>
                                    <p:animEffect transition="in" filter="dissolve">
                                      <p:cBhvr>
                                        <p:cTn id="16" dur="500"/>
                                        <p:tgtEl>
                                          <p:spTgt spid="7">
                                            <p:txEl>
                                              <p:pRg st="3" end="3"/>
                                            </p:txEl>
                                          </p:spTgt>
                                        </p:tgtEl>
                                      </p:cBhvr>
                                    </p:animEffect>
                                  </p:childTnLst>
                                </p:cTn>
                              </p:par>
                              <p:par>
                                <p:cTn id="17" presetID="9" presetClass="entr" presetSubtype="0" fill="hold" nodeType="with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animEffect transition="in" filter="dissolve">
                                      <p:cBhvr>
                                        <p:cTn id="19" dur="500"/>
                                        <p:tgtEl>
                                          <p:spTgt spid="7">
                                            <p:txEl>
                                              <p:pRg st="4" end="4"/>
                                            </p:txEl>
                                          </p:spTgt>
                                        </p:tgtEl>
                                      </p:cBhvr>
                                    </p:animEffect>
                                  </p:childTnLst>
                                </p:cTn>
                              </p:par>
                              <p:par>
                                <p:cTn id="20" presetID="9" presetClass="entr" presetSubtype="0" fill="hold" nodeType="withEffect">
                                  <p:stCondLst>
                                    <p:cond delay="0"/>
                                  </p:stCondLst>
                                  <p:childTnLst>
                                    <p:set>
                                      <p:cBhvr>
                                        <p:cTn id="21" dur="1" fill="hold">
                                          <p:stCondLst>
                                            <p:cond delay="0"/>
                                          </p:stCondLst>
                                        </p:cTn>
                                        <p:tgtEl>
                                          <p:spTgt spid="7">
                                            <p:txEl>
                                              <p:pRg st="5" end="5"/>
                                            </p:txEl>
                                          </p:spTgt>
                                        </p:tgtEl>
                                        <p:attrNameLst>
                                          <p:attrName>style.visibility</p:attrName>
                                        </p:attrNameLst>
                                      </p:cBhvr>
                                      <p:to>
                                        <p:strVal val="visible"/>
                                      </p:to>
                                    </p:set>
                                    <p:animEffect transition="in" filter="dissolve">
                                      <p:cBhvr>
                                        <p:cTn id="22" dur="500"/>
                                        <p:tgtEl>
                                          <p:spTgt spid="7">
                                            <p:txEl>
                                              <p:pRg st="5" end="5"/>
                                            </p:txEl>
                                          </p:spTgt>
                                        </p:tgtEl>
                                      </p:cBhvr>
                                    </p:animEffect>
                                  </p:childTnLst>
                                </p:cTn>
                              </p:par>
                              <p:par>
                                <p:cTn id="23" presetID="9" presetClass="entr" presetSubtype="0" fill="hold" nodeType="withEffect">
                                  <p:stCondLst>
                                    <p:cond delay="0"/>
                                  </p:stCondLst>
                                  <p:childTnLst>
                                    <p:set>
                                      <p:cBhvr>
                                        <p:cTn id="24" dur="1" fill="hold">
                                          <p:stCondLst>
                                            <p:cond delay="0"/>
                                          </p:stCondLst>
                                        </p:cTn>
                                        <p:tgtEl>
                                          <p:spTgt spid="7">
                                            <p:txEl>
                                              <p:pRg st="6" end="6"/>
                                            </p:txEl>
                                          </p:spTgt>
                                        </p:tgtEl>
                                        <p:attrNameLst>
                                          <p:attrName>style.visibility</p:attrName>
                                        </p:attrNameLst>
                                      </p:cBhvr>
                                      <p:to>
                                        <p:strVal val="visible"/>
                                      </p:to>
                                    </p:set>
                                    <p:animEffect transition="in" filter="dissolve">
                                      <p:cBhvr>
                                        <p:cTn id="25" dur="500"/>
                                        <p:tgtEl>
                                          <p:spTgt spid="7">
                                            <p:txEl>
                                              <p:pRg st="6" end="6"/>
                                            </p:txEl>
                                          </p:spTgt>
                                        </p:tgtEl>
                                      </p:cBhvr>
                                    </p:animEffect>
                                  </p:childTnLst>
                                </p:cTn>
                              </p:par>
                              <p:par>
                                <p:cTn id="26" presetID="9" presetClass="entr" presetSubtype="0" fill="hold" nodeType="withEffect">
                                  <p:stCondLst>
                                    <p:cond delay="0"/>
                                  </p:stCondLst>
                                  <p:childTnLst>
                                    <p:set>
                                      <p:cBhvr>
                                        <p:cTn id="27" dur="1" fill="hold">
                                          <p:stCondLst>
                                            <p:cond delay="0"/>
                                          </p:stCondLst>
                                        </p:cTn>
                                        <p:tgtEl>
                                          <p:spTgt spid="7">
                                            <p:txEl>
                                              <p:pRg st="7" end="7"/>
                                            </p:txEl>
                                          </p:spTgt>
                                        </p:tgtEl>
                                        <p:attrNameLst>
                                          <p:attrName>style.visibility</p:attrName>
                                        </p:attrNameLst>
                                      </p:cBhvr>
                                      <p:to>
                                        <p:strVal val="visible"/>
                                      </p:to>
                                    </p:set>
                                    <p:animEffect transition="in" filter="dissolve">
                                      <p:cBhvr>
                                        <p:cTn id="28" dur="500"/>
                                        <p:tgtEl>
                                          <p:spTgt spid="7">
                                            <p:txEl>
                                              <p:pRg st="7" end="7"/>
                                            </p:txEl>
                                          </p:spTgt>
                                        </p:tgtEl>
                                      </p:cBhvr>
                                    </p:animEffect>
                                  </p:childTnLst>
                                </p:cTn>
                              </p:par>
                              <p:par>
                                <p:cTn id="29" presetID="9" presetClass="entr" presetSubtype="0" fill="hold" nodeType="withEffect">
                                  <p:stCondLst>
                                    <p:cond delay="0"/>
                                  </p:stCondLst>
                                  <p:childTnLst>
                                    <p:set>
                                      <p:cBhvr>
                                        <p:cTn id="30" dur="1" fill="hold">
                                          <p:stCondLst>
                                            <p:cond delay="0"/>
                                          </p:stCondLst>
                                        </p:cTn>
                                        <p:tgtEl>
                                          <p:spTgt spid="7">
                                            <p:txEl>
                                              <p:pRg st="8" end="8"/>
                                            </p:txEl>
                                          </p:spTgt>
                                        </p:tgtEl>
                                        <p:attrNameLst>
                                          <p:attrName>style.visibility</p:attrName>
                                        </p:attrNameLst>
                                      </p:cBhvr>
                                      <p:to>
                                        <p:strVal val="visible"/>
                                      </p:to>
                                    </p:set>
                                    <p:animEffect transition="in" filter="dissolve">
                                      <p:cBhvr>
                                        <p:cTn id="31" dur="500"/>
                                        <p:tgtEl>
                                          <p:spTgt spid="7">
                                            <p:txEl>
                                              <p:pRg st="8" end="8"/>
                                            </p:txEl>
                                          </p:spTgt>
                                        </p:tgtEl>
                                      </p:cBhvr>
                                    </p:animEffect>
                                  </p:childTnLst>
                                </p:cTn>
                              </p:par>
                              <p:par>
                                <p:cTn id="32" presetID="9" presetClass="entr" presetSubtype="0" fill="hold" nodeType="withEffect">
                                  <p:stCondLst>
                                    <p:cond delay="0"/>
                                  </p:stCondLst>
                                  <p:childTnLst>
                                    <p:set>
                                      <p:cBhvr>
                                        <p:cTn id="33" dur="1" fill="hold">
                                          <p:stCondLst>
                                            <p:cond delay="0"/>
                                          </p:stCondLst>
                                        </p:cTn>
                                        <p:tgtEl>
                                          <p:spTgt spid="7">
                                            <p:txEl>
                                              <p:pRg st="9" end="9"/>
                                            </p:txEl>
                                          </p:spTgt>
                                        </p:tgtEl>
                                        <p:attrNameLst>
                                          <p:attrName>style.visibility</p:attrName>
                                        </p:attrNameLst>
                                      </p:cBhvr>
                                      <p:to>
                                        <p:strVal val="visible"/>
                                      </p:to>
                                    </p:set>
                                    <p:animEffect transition="in" filter="dissolve">
                                      <p:cBhvr>
                                        <p:cTn id="34" dur="500"/>
                                        <p:tgtEl>
                                          <p:spTgt spid="7">
                                            <p:txEl>
                                              <p:pRg st="9" end="9"/>
                                            </p:txEl>
                                          </p:spTgt>
                                        </p:tgtEl>
                                      </p:cBhvr>
                                    </p:animEffect>
                                  </p:childTnLst>
                                </p:cTn>
                              </p:par>
                              <p:par>
                                <p:cTn id="35" presetID="9" presetClass="entr" presetSubtype="0" fill="hold" nodeType="withEffect">
                                  <p:stCondLst>
                                    <p:cond delay="0"/>
                                  </p:stCondLst>
                                  <p:childTnLst>
                                    <p:set>
                                      <p:cBhvr>
                                        <p:cTn id="36" dur="1" fill="hold">
                                          <p:stCondLst>
                                            <p:cond delay="0"/>
                                          </p:stCondLst>
                                        </p:cTn>
                                        <p:tgtEl>
                                          <p:spTgt spid="7">
                                            <p:txEl>
                                              <p:pRg st="10" end="10"/>
                                            </p:txEl>
                                          </p:spTgt>
                                        </p:tgtEl>
                                        <p:attrNameLst>
                                          <p:attrName>style.visibility</p:attrName>
                                        </p:attrNameLst>
                                      </p:cBhvr>
                                      <p:to>
                                        <p:strVal val="visible"/>
                                      </p:to>
                                    </p:set>
                                    <p:animEffect transition="in" filter="dissolve">
                                      <p:cBhvr>
                                        <p:cTn id="37" dur="500"/>
                                        <p:tgtEl>
                                          <p:spTgt spid="7">
                                            <p:txEl>
                                              <p:pRg st="10" end="10"/>
                                            </p:txEl>
                                          </p:spTgt>
                                        </p:tgtEl>
                                      </p:cBhvr>
                                    </p:animEffect>
                                  </p:childTnLst>
                                </p:cTn>
                              </p:par>
                              <p:par>
                                <p:cTn id="38" presetID="9" presetClass="entr" presetSubtype="0" fill="hold" nodeType="withEffect">
                                  <p:stCondLst>
                                    <p:cond delay="0"/>
                                  </p:stCondLst>
                                  <p:childTnLst>
                                    <p:set>
                                      <p:cBhvr>
                                        <p:cTn id="39" dur="1" fill="hold">
                                          <p:stCondLst>
                                            <p:cond delay="0"/>
                                          </p:stCondLst>
                                        </p:cTn>
                                        <p:tgtEl>
                                          <p:spTgt spid="7">
                                            <p:txEl>
                                              <p:pRg st="11" end="11"/>
                                            </p:txEl>
                                          </p:spTgt>
                                        </p:tgtEl>
                                        <p:attrNameLst>
                                          <p:attrName>style.visibility</p:attrName>
                                        </p:attrNameLst>
                                      </p:cBhvr>
                                      <p:to>
                                        <p:strVal val="visible"/>
                                      </p:to>
                                    </p:set>
                                    <p:animEffect transition="in" filter="dissolve">
                                      <p:cBhvr>
                                        <p:cTn id="40" dur="500"/>
                                        <p:tgtEl>
                                          <p:spTgt spid="7">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idx="4294967295"/>
          </p:nvPr>
        </p:nvSpPr>
        <p:spPr>
          <a:xfrm>
            <a:off x="4419600" y="34925"/>
            <a:ext cx="4343400" cy="1139825"/>
          </a:xfrm>
        </p:spPr>
        <p:txBody>
          <a:bodyPr/>
          <a:lstStyle/>
          <a:p>
            <a:pPr eaLnBrk="1" hangingPunct="1">
              <a:defRPr/>
            </a:pPr>
            <a:r>
              <a:rPr lang="en-US" dirty="0" smtClean="0">
                <a:effectLst>
                  <a:outerShdw blurRad="38100" dist="38100" dir="2700000" algn="tl">
                    <a:srgbClr val="DDDDDD"/>
                  </a:outerShdw>
                </a:effectLst>
                <a:cs typeface="+mj-cs"/>
              </a:rPr>
              <a:t>Parasitism</a:t>
            </a:r>
          </a:p>
        </p:txBody>
      </p:sp>
      <p:sp>
        <p:nvSpPr>
          <p:cNvPr id="103427" name="Rectangle 3"/>
          <p:cNvSpPr>
            <a:spLocks noGrp="1" noChangeArrowheads="1"/>
          </p:cNvSpPr>
          <p:nvPr>
            <p:ph type="body" idx="4294967295"/>
          </p:nvPr>
        </p:nvSpPr>
        <p:spPr>
          <a:xfrm>
            <a:off x="228600" y="381000"/>
            <a:ext cx="8229600" cy="5181600"/>
          </a:xfrm>
        </p:spPr>
        <p:txBody>
          <a:bodyPr/>
          <a:lstStyle/>
          <a:p>
            <a:pPr eaLnBrk="1" hangingPunct="1">
              <a:defRPr/>
            </a:pPr>
            <a:r>
              <a:rPr lang="en-US" u="sng" dirty="0" smtClean="0">
                <a:effectLst>
                  <a:outerShdw blurRad="38100" dist="38100" dir="2700000" algn="tl">
                    <a:srgbClr val="DDDDDD"/>
                  </a:outerShdw>
                </a:effectLst>
                <a:cs typeface="+mn-cs"/>
              </a:rPr>
              <a:t>Parasitism</a:t>
            </a:r>
            <a:r>
              <a:rPr lang="en-US" dirty="0" smtClean="0">
                <a:effectLst>
                  <a:outerShdw blurRad="38100" dist="38100" dir="2700000" algn="tl">
                    <a:srgbClr val="DDDDDD"/>
                  </a:outerShdw>
                </a:effectLst>
                <a:cs typeface="+mn-cs"/>
              </a:rPr>
              <a:t> - </a:t>
            </a:r>
          </a:p>
          <a:p>
            <a:pPr lvl="1" eaLnBrk="1" hangingPunct="1">
              <a:defRPr/>
            </a:pPr>
            <a:r>
              <a:rPr lang="en-US" sz="3200" dirty="0" smtClean="0">
                <a:effectLst>
                  <a:outerShdw blurRad="38100" dist="38100" dir="2700000" algn="tl">
                    <a:srgbClr val="DDDDDD"/>
                  </a:outerShdw>
                </a:effectLst>
              </a:rPr>
              <a:t>Association when one organism benefits and the other is harmed</a:t>
            </a:r>
          </a:p>
          <a:p>
            <a:pPr lvl="1" eaLnBrk="1" hangingPunct="1">
              <a:defRPr/>
            </a:pPr>
            <a:r>
              <a:rPr lang="en-US" sz="3200" u="sng" dirty="0" smtClean="0">
                <a:effectLst>
                  <a:outerShdw blurRad="38100" dist="38100" dir="2700000" algn="tl">
                    <a:srgbClr val="DDDDDD"/>
                  </a:outerShdw>
                </a:effectLst>
              </a:rPr>
              <a:t>Examples</a:t>
            </a:r>
            <a:r>
              <a:rPr lang="en-US" sz="3200" dirty="0" smtClean="0">
                <a:effectLst>
                  <a:outerShdw blurRad="38100" dist="38100" dir="2700000" algn="tl">
                    <a:srgbClr val="DDDDDD"/>
                  </a:outerShdw>
                </a:effectLst>
              </a:rPr>
              <a:t>:</a:t>
            </a:r>
          </a:p>
          <a:p>
            <a:pPr lvl="2" eaLnBrk="1" hangingPunct="1">
              <a:defRPr/>
            </a:pPr>
            <a:r>
              <a:rPr lang="en-US" sz="2800" dirty="0" smtClean="0">
                <a:effectLst>
                  <a:outerShdw blurRad="38100" dist="38100" dir="2700000" algn="tl">
                    <a:srgbClr val="DDDDDD"/>
                  </a:outerShdw>
                </a:effectLst>
              </a:rPr>
              <a:t>Tapeworm</a:t>
            </a:r>
          </a:p>
          <a:p>
            <a:pPr lvl="2" eaLnBrk="1" hangingPunct="1">
              <a:defRPr/>
            </a:pPr>
            <a:r>
              <a:rPr lang="en-US" sz="2800" dirty="0" smtClean="0">
                <a:effectLst>
                  <a:outerShdw blurRad="38100" dist="38100" dir="2700000" algn="tl">
                    <a:srgbClr val="DDDDDD"/>
                  </a:outerShdw>
                </a:effectLst>
              </a:rPr>
              <a:t>Botfly</a:t>
            </a:r>
          </a:p>
          <a:p>
            <a:pPr lvl="2" eaLnBrk="1" hangingPunct="1">
              <a:defRPr/>
            </a:pPr>
            <a:endParaRPr lang="en-US" sz="2800" dirty="0" smtClean="0">
              <a:effectLst>
                <a:outerShdw blurRad="38100" dist="38100" dir="2700000" algn="tl">
                  <a:srgbClr val="DDDDDD"/>
                </a:outerShdw>
              </a:effectLst>
            </a:endParaRPr>
          </a:p>
          <a:p>
            <a:pPr eaLnBrk="1" hangingPunct="1">
              <a:defRPr/>
            </a:pPr>
            <a:endParaRPr lang="en-US" dirty="0" smtClean="0">
              <a:effectLst>
                <a:outerShdw blurRad="38100" dist="38100" dir="2700000" algn="tl">
                  <a:srgbClr val="DDDDDD"/>
                </a:outerShdw>
              </a:effectLst>
              <a:cs typeface="+mn-cs"/>
            </a:endParaRPr>
          </a:p>
        </p:txBody>
      </p:sp>
      <p:pic>
        <p:nvPicPr>
          <p:cNvPr id="15872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0400" y="4419600"/>
            <a:ext cx="2133600" cy="243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5872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1676400"/>
            <a:ext cx="2438400" cy="1876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60421" name="Picture 5" descr="06_0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76600" y="4722813"/>
            <a:ext cx="3048000" cy="213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22" name="Picture 1"/>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3338" y="4930775"/>
            <a:ext cx="2895600" cy="192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3427">
                                            <p:txEl>
                                              <p:pRg st="0" end="0"/>
                                            </p:txEl>
                                          </p:spTgt>
                                        </p:tgtEl>
                                        <p:attrNameLst>
                                          <p:attrName>style.visibility</p:attrName>
                                        </p:attrNameLst>
                                      </p:cBhvr>
                                      <p:to>
                                        <p:strVal val="visible"/>
                                      </p:to>
                                    </p:set>
                                    <p:animEffect transition="in" filter="blinds(horizontal)">
                                      <p:cBhvr>
                                        <p:cTn id="7" dur="500"/>
                                        <p:tgtEl>
                                          <p:spTgt spid="10342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03427">
                                            <p:txEl>
                                              <p:pRg st="1" end="1"/>
                                            </p:txEl>
                                          </p:spTgt>
                                        </p:tgtEl>
                                        <p:attrNameLst>
                                          <p:attrName>style.visibility</p:attrName>
                                        </p:attrNameLst>
                                      </p:cBhvr>
                                      <p:to>
                                        <p:strVal val="visible"/>
                                      </p:to>
                                    </p:set>
                                    <p:animEffect transition="in" filter="blinds(horizontal)">
                                      <p:cBhvr>
                                        <p:cTn id="12" dur="500"/>
                                        <p:tgtEl>
                                          <p:spTgt spid="10342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03427">
                                            <p:txEl>
                                              <p:pRg st="2" end="2"/>
                                            </p:txEl>
                                          </p:spTgt>
                                        </p:tgtEl>
                                        <p:attrNameLst>
                                          <p:attrName>style.visibility</p:attrName>
                                        </p:attrNameLst>
                                      </p:cBhvr>
                                      <p:to>
                                        <p:strVal val="visible"/>
                                      </p:to>
                                    </p:set>
                                    <p:animEffect transition="in" filter="blinds(horizontal)">
                                      <p:cBhvr>
                                        <p:cTn id="17" dur="500"/>
                                        <p:tgtEl>
                                          <p:spTgt spid="103427">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03427">
                                            <p:txEl>
                                              <p:pRg st="3" end="3"/>
                                            </p:txEl>
                                          </p:spTgt>
                                        </p:tgtEl>
                                        <p:attrNameLst>
                                          <p:attrName>style.visibility</p:attrName>
                                        </p:attrNameLst>
                                      </p:cBhvr>
                                      <p:to>
                                        <p:strVal val="visible"/>
                                      </p:to>
                                    </p:set>
                                    <p:animEffect transition="in" filter="blinds(horizontal)">
                                      <p:cBhvr>
                                        <p:cTn id="22" dur="500"/>
                                        <p:tgtEl>
                                          <p:spTgt spid="103427">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103427">
                                            <p:txEl>
                                              <p:pRg st="4" end="4"/>
                                            </p:txEl>
                                          </p:spTgt>
                                        </p:tgtEl>
                                        <p:attrNameLst>
                                          <p:attrName>style.visibility</p:attrName>
                                        </p:attrNameLst>
                                      </p:cBhvr>
                                      <p:to>
                                        <p:strVal val="visible"/>
                                      </p:to>
                                    </p:set>
                                    <p:animEffect transition="in" filter="blinds(horizontal)">
                                      <p:cBhvr>
                                        <p:cTn id="27" dur="500"/>
                                        <p:tgtEl>
                                          <p:spTgt spid="10342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71600"/>
            <a:ext cx="8229600" cy="3916363"/>
          </a:xfrm>
        </p:spPr>
        <p:txBody>
          <a:bodyPr/>
          <a:lstStyle/>
          <a:p>
            <a:pPr>
              <a:defRPr/>
            </a:pPr>
            <a:r>
              <a:rPr lang="en-US" sz="2000" b="1" dirty="0" smtClean="0"/>
              <a:t>Parasitized Caterpillar (Body Invaders) </a:t>
            </a:r>
          </a:p>
          <a:p>
            <a:pPr lvl="1">
              <a:defRPr/>
            </a:pPr>
            <a:r>
              <a:rPr lang="en-US" sz="2000" dirty="0" smtClean="0">
                <a:hlinkClick r:id="rId2"/>
              </a:rPr>
              <a:t>http</a:t>
            </a:r>
            <a:r>
              <a:rPr lang="en-US" sz="2000" dirty="0">
                <a:hlinkClick r:id="rId2"/>
              </a:rPr>
              <a:t>://www.youtube.com/watch?v=</a:t>
            </a:r>
            <a:r>
              <a:rPr lang="en-US" sz="2000" dirty="0" smtClean="0">
                <a:hlinkClick r:id="rId2"/>
              </a:rPr>
              <a:t>8qalkiuXueg</a:t>
            </a:r>
            <a:endParaRPr lang="en-US" sz="2000" dirty="0" smtClean="0"/>
          </a:p>
          <a:p>
            <a:pPr>
              <a:defRPr/>
            </a:pPr>
            <a:r>
              <a:rPr lang="en-US" sz="2000" dirty="0" smtClean="0"/>
              <a:t>Botfly in back</a:t>
            </a:r>
          </a:p>
          <a:p>
            <a:pPr lvl="1">
              <a:defRPr/>
            </a:pPr>
            <a:r>
              <a:rPr lang="en-US" sz="2000" dirty="0" smtClean="0">
                <a:effectLst>
                  <a:outerShdw blurRad="38100" dist="38100" dir="2700000" algn="tl">
                    <a:srgbClr val="DDDDDD"/>
                  </a:outerShdw>
                </a:effectLst>
                <a:hlinkClick r:id="rId3"/>
              </a:rPr>
              <a:t>http</a:t>
            </a:r>
            <a:r>
              <a:rPr lang="en-US" sz="2000" dirty="0">
                <a:effectLst>
                  <a:outerShdw blurRad="38100" dist="38100" dir="2700000" algn="tl">
                    <a:srgbClr val="DDDDDD"/>
                  </a:outerShdw>
                </a:effectLst>
                <a:hlinkClick r:id="rId3"/>
              </a:rPr>
              <a:t>://www.youtube.com/watch?v=</a:t>
            </a:r>
            <a:r>
              <a:rPr lang="en-US" sz="2000" dirty="0" smtClean="0">
                <a:effectLst>
                  <a:outerShdw blurRad="38100" dist="38100" dir="2700000" algn="tl">
                    <a:srgbClr val="DDDDDD"/>
                  </a:outerShdw>
                </a:effectLst>
                <a:hlinkClick r:id="rId3"/>
              </a:rPr>
              <a:t>23eimVLAQ2c</a:t>
            </a:r>
            <a:endParaRPr lang="en-US" sz="2000" dirty="0">
              <a:effectLst>
                <a:outerShdw blurRad="38100" dist="38100" dir="2700000" algn="tl">
                  <a:srgbClr val="DDDDDD"/>
                </a:outerShdw>
              </a:effectLst>
            </a:endParaRPr>
          </a:p>
          <a:p>
            <a:pPr>
              <a:defRPr/>
            </a:pPr>
            <a:r>
              <a:rPr lang="en-US" sz="2000" b="1" dirty="0"/>
              <a:t>Nature of the cuckoo duck - David Attenborough - BBC wildlife </a:t>
            </a:r>
          </a:p>
          <a:p>
            <a:pPr lvl="1">
              <a:defRPr/>
            </a:pPr>
            <a:r>
              <a:rPr lang="en-US" sz="2000" b="1" dirty="0">
                <a:hlinkClick r:id="rId4"/>
              </a:rPr>
              <a:t>http://www.youtube.com/watch?v=</a:t>
            </a:r>
            <a:r>
              <a:rPr lang="en-US" sz="2000" b="1" dirty="0" smtClean="0">
                <a:hlinkClick r:id="rId4"/>
              </a:rPr>
              <a:t>4Mb0GOITRUU</a:t>
            </a:r>
            <a:endParaRPr lang="en-US" sz="2000" b="1" dirty="0"/>
          </a:p>
          <a:p>
            <a:pPr>
              <a:defRPr/>
            </a:pPr>
            <a:r>
              <a:rPr lang="en-US" sz="2000" b="1" dirty="0" smtClean="0"/>
              <a:t>10 </a:t>
            </a:r>
            <a:r>
              <a:rPr lang="en-US" sz="2000" b="1" dirty="0"/>
              <a:t>Incredibly Dangerous Parasites </a:t>
            </a:r>
          </a:p>
          <a:p>
            <a:pPr lvl="1">
              <a:defRPr/>
            </a:pPr>
            <a:r>
              <a:rPr lang="en-US" sz="2000" b="1" dirty="0">
                <a:hlinkClick r:id="rId5"/>
              </a:rPr>
              <a:t>https://www.youtube.com/watch?v=i80DvTmLPeE</a:t>
            </a:r>
            <a:endParaRPr lang="en-US" sz="2000" b="1" dirty="0"/>
          </a:p>
          <a:p>
            <a:pPr>
              <a:defRPr/>
            </a:pPr>
            <a:endParaRPr lang="en-US" sz="2000" dirty="0"/>
          </a:p>
        </p:txBody>
      </p:sp>
    </p:spTree>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2"/>
          <p:cNvSpPr>
            <a:spLocks noGrp="1" noChangeArrowheads="1"/>
          </p:cNvSpPr>
          <p:nvPr>
            <p:ph type="title"/>
          </p:nvPr>
        </p:nvSpPr>
        <p:spPr/>
        <p:txBody>
          <a:bodyPr/>
          <a:lstStyle/>
          <a:p>
            <a:pPr eaLnBrk="1" hangingPunct="1">
              <a:defRPr/>
            </a:pPr>
            <a:r>
              <a:rPr lang="en-US" smtClean="0">
                <a:effectLst>
                  <a:outerShdw blurRad="38100" dist="38100" dir="2700000" algn="tl">
                    <a:srgbClr val="DDDDDD"/>
                  </a:outerShdw>
                </a:effectLst>
                <a:cs typeface="+mj-cs"/>
              </a:rPr>
              <a:t>Commensalism</a:t>
            </a:r>
          </a:p>
        </p:txBody>
      </p:sp>
      <p:sp>
        <p:nvSpPr>
          <p:cNvPr id="219139" name="Rectangle 3"/>
          <p:cNvSpPr>
            <a:spLocks noGrp="1" noChangeArrowheads="1"/>
          </p:cNvSpPr>
          <p:nvPr>
            <p:ph type="body" idx="1"/>
          </p:nvPr>
        </p:nvSpPr>
        <p:spPr>
          <a:xfrm>
            <a:off x="0" y="990600"/>
            <a:ext cx="8229600" cy="5257800"/>
          </a:xfrm>
        </p:spPr>
        <p:txBody>
          <a:bodyPr/>
          <a:lstStyle/>
          <a:p>
            <a:pPr eaLnBrk="1" hangingPunct="1">
              <a:lnSpc>
                <a:spcPct val="90000"/>
              </a:lnSpc>
              <a:defRPr/>
            </a:pPr>
            <a:r>
              <a:rPr lang="en-US" u="sng" dirty="0" smtClean="0">
                <a:effectLst>
                  <a:outerShdw blurRad="38100" dist="38100" dir="2700000" algn="tl">
                    <a:srgbClr val="DDDDDD"/>
                  </a:outerShdw>
                </a:effectLst>
                <a:cs typeface="+mn-cs"/>
              </a:rPr>
              <a:t>Commensalism</a:t>
            </a:r>
            <a:r>
              <a:rPr lang="en-US" dirty="0" smtClean="0">
                <a:effectLst>
                  <a:outerShdw blurRad="38100" dist="38100" dir="2700000" algn="tl">
                    <a:srgbClr val="DDDDDD"/>
                  </a:outerShdw>
                </a:effectLst>
                <a:cs typeface="+mn-cs"/>
              </a:rPr>
              <a:t> - </a:t>
            </a:r>
          </a:p>
          <a:p>
            <a:pPr lvl="1" eaLnBrk="1" hangingPunct="1">
              <a:lnSpc>
                <a:spcPct val="90000"/>
              </a:lnSpc>
              <a:defRPr/>
            </a:pPr>
            <a:r>
              <a:rPr lang="en-US" sz="3200" dirty="0" smtClean="0">
                <a:effectLst>
                  <a:outerShdw blurRad="38100" dist="38100" dir="2700000" algn="tl">
                    <a:srgbClr val="DDDDDD"/>
                  </a:outerShdw>
                </a:effectLst>
              </a:rPr>
              <a:t>Association in which one organism benefits while the is not harmed or helped</a:t>
            </a:r>
          </a:p>
          <a:p>
            <a:pPr lvl="1" eaLnBrk="1" hangingPunct="1">
              <a:lnSpc>
                <a:spcPct val="90000"/>
              </a:lnSpc>
              <a:defRPr/>
            </a:pPr>
            <a:r>
              <a:rPr lang="en-US" sz="3200" u="sng" dirty="0" smtClean="0">
                <a:effectLst>
                  <a:outerShdw blurRad="38100" dist="38100" dir="2700000" algn="tl">
                    <a:srgbClr val="DDDDDD"/>
                  </a:outerShdw>
                </a:effectLst>
              </a:rPr>
              <a:t>Examples</a:t>
            </a:r>
          </a:p>
          <a:p>
            <a:pPr lvl="2" eaLnBrk="1" hangingPunct="1">
              <a:lnSpc>
                <a:spcPct val="90000"/>
              </a:lnSpc>
              <a:defRPr/>
            </a:pPr>
            <a:r>
              <a:rPr lang="en-US" sz="2800" dirty="0" smtClean="0">
                <a:effectLst>
                  <a:outerShdw blurRad="38100" dist="38100" dir="2700000" algn="tl">
                    <a:srgbClr val="DDDDDD"/>
                  </a:outerShdw>
                </a:effectLst>
              </a:rPr>
              <a:t>Spider using plants to build web</a:t>
            </a:r>
          </a:p>
          <a:p>
            <a:pPr lvl="2" eaLnBrk="1" hangingPunct="1">
              <a:lnSpc>
                <a:spcPct val="90000"/>
              </a:lnSpc>
              <a:defRPr/>
            </a:pPr>
            <a:r>
              <a:rPr lang="en-US" sz="2800" dirty="0" smtClean="0">
                <a:effectLst>
                  <a:outerShdw blurRad="38100" dist="38100" dir="2700000" algn="tl">
                    <a:srgbClr val="DDDDDD"/>
                  </a:outerShdw>
                </a:effectLst>
              </a:rPr>
              <a:t>Shark and remora</a:t>
            </a:r>
          </a:p>
          <a:p>
            <a:pPr lvl="2" eaLnBrk="1" hangingPunct="1">
              <a:lnSpc>
                <a:spcPct val="90000"/>
              </a:lnSpc>
              <a:defRPr/>
            </a:pPr>
            <a:r>
              <a:rPr lang="en-US" sz="2800" dirty="0" smtClean="0">
                <a:effectLst>
                  <a:outerShdw blurRad="38100" dist="38100" dir="2700000" algn="tl">
                    <a:srgbClr val="DDDDDD"/>
                  </a:outerShdw>
                </a:effectLst>
              </a:rPr>
              <a:t>Livestock stirring up insects for birds</a:t>
            </a:r>
          </a:p>
          <a:p>
            <a:pPr lvl="2" eaLnBrk="1" hangingPunct="1">
              <a:lnSpc>
                <a:spcPct val="90000"/>
              </a:lnSpc>
              <a:defRPr/>
            </a:pPr>
            <a:r>
              <a:rPr lang="en-US" sz="2800" dirty="0" smtClean="0">
                <a:effectLst>
                  <a:outerShdw blurRad="38100" dist="38100" dir="2700000" algn="tl">
                    <a:srgbClr val="DDDDDD"/>
                  </a:outerShdw>
                </a:effectLst>
              </a:rPr>
              <a:t>Large predators and scavengers (lion and jackals') </a:t>
            </a:r>
          </a:p>
          <a:p>
            <a:pPr eaLnBrk="1" hangingPunct="1">
              <a:lnSpc>
                <a:spcPct val="90000"/>
              </a:lnSpc>
              <a:defRPr/>
            </a:pPr>
            <a:endParaRPr lang="en-US" dirty="0" smtClean="0">
              <a:cs typeface="+mn-cs"/>
            </a:endParaRPr>
          </a:p>
        </p:txBody>
      </p:sp>
      <p:pic>
        <p:nvPicPr>
          <p:cNvPr id="21914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86650" y="0"/>
            <a:ext cx="1657350" cy="220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63492"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2590800"/>
            <a:ext cx="2743200" cy="178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19139">
                                            <p:txEl>
                                              <p:pRg st="0" end="0"/>
                                            </p:txEl>
                                          </p:spTgt>
                                        </p:tgtEl>
                                        <p:attrNameLst>
                                          <p:attrName>style.visibility</p:attrName>
                                        </p:attrNameLst>
                                      </p:cBhvr>
                                      <p:to>
                                        <p:strVal val="visible"/>
                                      </p:to>
                                    </p:set>
                                    <p:animEffect transition="in" filter="blinds(horizontal)">
                                      <p:cBhvr>
                                        <p:cTn id="7" dur="500"/>
                                        <p:tgtEl>
                                          <p:spTgt spid="21913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19139">
                                            <p:txEl>
                                              <p:pRg st="1" end="1"/>
                                            </p:txEl>
                                          </p:spTgt>
                                        </p:tgtEl>
                                        <p:attrNameLst>
                                          <p:attrName>style.visibility</p:attrName>
                                        </p:attrNameLst>
                                      </p:cBhvr>
                                      <p:to>
                                        <p:strVal val="visible"/>
                                      </p:to>
                                    </p:set>
                                    <p:animEffect transition="in" filter="blinds(horizontal)">
                                      <p:cBhvr>
                                        <p:cTn id="12" dur="500"/>
                                        <p:tgtEl>
                                          <p:spTgt spid="21913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19139">
                                            <p:txEl>
                                              <p:pRg st="2" end="2"/>
                                            </p:txEl>
                                          </p:spTgt>
                                        </p:tgtEl>
                                        <p:attrNameLst>
                                          <p:attrName>style.visibility</p:attrName>
                                        </p:attrNameLst>
                                      </p:cBhvr>
                                      <p:to>
                                        <p:strVal val="visible"/>
                                      </p:to>
                                    </p:set>
                                    <p:animEffect transition="in" filter="blinds(horizontal)">
                                      <p:cBhvr>
                                        <p:cTn id="17" dur="500"/>
                                        <p:tgtEl>
                                          <p:spTgt spid="219139">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219139">
                                            <p:txEl>
                                              <p:pRg st="3" end="3"/>
                                            </p:txEl>
                                          </p:spTgt>
                                        </p:tgtEl>
                                        <p:attrNameLst>
                                          <p:attrName>style.visibility</p:attrName>
                                        </p:attrNameLst>
                                      </p:cBhvr>
                                      <p:to>
                                        <p:strVal val="visible"/>
                                      </p:to>
                                    </p:set>
                                    <p:animEffect transition="in" filter="blinds(horizontal)">
                                      <p:cBhvr>
                                        <p:cTn id="22" dur="500"/>
                                        <p:tgtEl>
                                          <p:spTgt spid="219139">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219139">
                                            <p:txEl>
                                              <p:pRg st="4" end="4"/>
                                            </p:txEl>
                                          </p:spTgt>
                                        </p:tgtEl>
                                        <p:attrNameLst>
                                          <p:attrName>style.visibility</p:attrName>
                                        </p:attrNameLst>
                                      </p:cBhvr>
                                      <p:to>
                                        <p:strVal val="visible"/>
                                      </p:to>
                                    </p:set>
                                    <p:animEffect transition="in" filter="blinds(horizontal)">
                                      <p:cBhvr>
                                        <p:cTn id="27" dur="500"/>
                                        <p:tgtEl>
                                          <p:spTgt spid="219139">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219139">
                                            <p:txEl>
                                              <p:pRg st="5" end="5"/>
                                            </p:txEl>
                                          </p:spTgt>
                                        </p:tgtEl>
                                        <p:attrNameLst>
                                          <p:attrName>style.visibility</p:attrName>
                                        </p:attrNameLst>
                                      </p:cBhvr>
                                      <p:to>
                                        <p:strVal val="visible"/>
                                      </p:to>
                                    </p:set>
                                    <p:animEffect transition="in" filter="blinds(horizontal)">
                                      <p:cBhvr>
                                        <p:cTn id="32" dur="500"/>
                                        <p:tgtEl>
                                          <p:spTgt spid="219139">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219139">
                                            <p:txEl>
                                              <p:pRg st="6" end="6"/>
                                            </p:txEl>
                                          </p:spTgt>
                                        </p:tgtEl>
                                        <p:attrNameLst>
                                          <p:attrName>style.visibility</p:attrName>
                                        </p:attrNameLst>
                                      </p:cBhvr>
                                      <p:to>
                                        <p:strVal val="visible"/>
                                      </p:to>
                                    </p:set>
                                    <p:animEffect transition="in" filter="blinds(horizontal)">
                                      <p:cBhvr>
                                        <p:cTn id="37" dur="500"/>
                                        <p:tgtEl>
                                          <p:spTgt spid="21913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0"/>
            <a:ext cx="8229600" cy="1139825"/>
          </a:xfrm>
        </p:spPr>
        <p:txBody>
          <a:bodyPr/>
          <a:lstStyle/>
          <a:p>
            <a:pPr>
              <a:defRPr/>
            </a:pPr>
            <a:r>
              <a:rPr lang="en-US" dirty="0" smtClean="0"/>
              <a:t>Competition</a:t>
            </a:r>
            <a:endParaRPr lang="en-US" dirty="0"/>
          </a:p>
        </p:txBody>
      </p:sp>
      <p:sp>
        <p:nvSpPr>
          <p:cNvPr id="5" name="Content Placeholder 4"/>
          <p:cNvSpPr>
            <a:spLocks noGrp="1"/>
          </p:cNvSpPr>
          <p:nvPr>
            <p:ph idx="1"/>
          </p:nvPr>
        </p:nvSpPr>
        <p:spPr>
          <a:xfrm>
            <a:off x="533400" y="914400"/>
            <a:ext cx="8229600" cy="4525963"/>
          </a:xfrm>
        </p:spPr>
        <p:txBody>
          <a:bodyPr/>
          <a:lstStyle/>
          <a:p>
            <a:pPr>
              <a:defRPr/>
            </a:pPr>
            <a:r>
              <a:rPr lang="en-US" u="sng" dirty="0" smtClean="0"/>
              <a:t>Competition</a:t>
            </a:r>
            <a:r>
              <a:rPr lang="en-US" dirty="0" smtClean="0"/>
              <a:t> –</a:t>
            </a:r>
          </a:p>
          <a:p>
            <a:pPr lvl="1">
              <a:defRPr/>
            </a:pPr>
            <a:r>
              <a:rPr lang="en-US" dirty="0" smtClean="0"/>
              <a:t>Relationship in which both organisms / species are hurt</a:t>
            </a:r>
          </a:p>
          <a:p>
            <a:pPr>
              <a:defRPr/>
            </a:pPr>
            <a:r>
              <a:rPr lang="en-US" u="sng" dirty="0" smtClean="0"/>
              <a:t>Examples</a:t>
            </a:r>
            <a:r>
              <a:rPr lang="en-US" dirty="0" smtClean="0"/>
              <a:t>:</a:t>
            </a:r>
          </a:p>
          <a:p>
            <a:pPr lvl="1">
              <a:defRPr/>
            </a:pPr>
            <a:r>
              <a:rPr lang="en-US" dirty="0" smtClean="0"/>
              <a:t>Fighting for food </a:t>
            </a:r>
          </a:p>
          <a:p>
            <a:pPr lvl="2">
              <a:defRPr/>
            </a:pPr>
            <a:r>
              <a:rPr lang="en-US" dirty="0" smtClean="0"/>
              <a:t>Lions vs. hyena </a:t>
            </a:r>
          </a:p>
          <a:p>
            <a:pPr lvl="1">
              <a:defRPr/>
            </a:pPr>
            <a:r>
              <a:rPr lang="en-US" dirty="0" smtClean="0"/>
              <a:t>Fighting for space (shelter)</a:t>
            </a:r>
          </a:p>
          <a:p>
            <a:pPr lvl="1">
              <a:defRPr/>
            </a:pPr>
            <a:endParaRPr lang="en-US" dirty="0"/>
          </a:p>
        </p:txBody>
      </p:sp>
      <p:pic>
        <p:nvPicPr>
          <p:cNvPr id="64515" name="Picture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651500" y="4533900"/>
            <a:ext cx="3492500" cy="232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16" name="Picture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3338" y="4541838"/>
            <a:ext cx="3492500" cy="232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linds(horizontal)">
                                      <p:cBhvr>
                                        <p:cTn id="17" dur="500"/>
                                        <p:tgtEl>
                                          <p:spTgt spid="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linds(horizontal)">
                                      <p:cBhvr>
                                        <p:cTn id="22" dur="500"/>
                                        <p:tgtEl>
                                          <p:spTgt spid="5">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blinds(horizontal)">
                                      <p:cBhvr>
                                        <p:cTn id="27" dur="500"/>
                                        <p:tgtEl>
                                          <p:spTgt spid="5">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blinds(horizontal)">
                                      <p:cBhvr>
                                        <p:cTn id="3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defRPr/>
            </a:pPr>
            <a:endParaRPr lang="en-US" dirty="0"/>
          </a:p>
        </p:txBody>
      </p:sp>
      <p:sp>
        <p:nvSpPr>
          <p:cNvPr id="5" name="Content Placeholder 4"/>
          <p:cNvSpPr>
            <a:spLocks noGrp="1"/>
          </p:cNvSpPr>
          <p:nvPr>
            <p:ph idx="1"/>
          </p:nvPr>
        </p:nvSpPr>
        <p:spPr>
          <a:xfrm>
            <a:off x="228600" y="1600200"/>
            <a:ext cx="8458200" cy="4525963"/>
          </a:xfrm>
        </p:spPr>
        <p:txBody>
          <a:bodyPr/>
          <a:lstStyle/>
          <a:p>
            <a:pPr>
              <a:defRPr/>
            </a:pPr>
            <a:r>
              <a:rPr lang="en-US" sz="2000" b="1" dirty="0" smtClean="0"/>
              <a:t>Symbiotic Relationships (Ecology) - Attenborough</a:t>
            </a:r>
          </a:p>
          <a:p>
            <a:pPr lvl="1">
              <a:defRPr/>
            </a:pPr>
            <a:r>
              <a:rPr lang="en-US" sz="2000" dirty="0" smtClean="0">
                <a:hlinkClick r:id="rId2"/>
              </a:rPr>
              <a:t>https://www.youtube.com/watch?v=uxVMeLWzB_o</a:t>
            </a:r>
            <a:endParaRPr lang="en-US" sz="2000" dirty="0" smtClean="0"/>
          </a:p>
          <a:p>
            <a:pPr>
              <a:defRPr/>
            </a:pPr>
            <a:endParaRPr lang="en-US" sz="2000" b="1" dirty="0" smtClean="0"/>
          </a:p>
          <a:p>
            <a:pPr>
              <a:defRPr/>
            </a:pPr>
            <a:r>
              <a:rPr lang="en-US" sz="2000" b="1" dirty="0" smtClean="0"/>
              <a:t>Jonathan Bird's Blue World: Symbiosis In The Sea (review of all of them)</a:t>
            </a:r>
          </a:p>
          <a:p>
            <a:pPr lvl="1">
              <a:defRPr/>
            </a:pPr>
            <a:r>
              <a:rPr lang="en-US" sz="2000" dirty="0" smtClean="0">
                <a:hlinkClick r:id="rId3"/>
              </a:rPr>
              <a:t>https://www.youtube.com/watch?v=gFkdiCQxbyg</a:t>
            </a:r>
            <a:endParaRPr lang="en-US" sz="2000" dirty="0" smtClean="0"/>
          </a:p>
          <a:p>
            <a:pPr marL="457200" lvl="1" indent="0">
              <a:buFont typeface="Wingdings" charset="0"/>
              <a:buNone/>
              <a:defRPr/>
            </a:pPr>
            <a:endParaRPr lang="en-US" sz="2000" dirty="0"/>
          </a:p>
          <a:p>
            <a:pPr>
              <a:defRPr/>
            </a:pPr>
            <a:r>
              <a:rPr lang="en-US" sz="2000" b="1" dirty="0"/>
              <a:t>Animal partnerships - David Attenborough - BBC wildlife</a:t>
            </a:r>
          </a:p>
          <a:p>
            <a:pPr lvl="1">
              <a:defRPr/>
            </a:pPr>
            <a:r>
              <a:rPr lang="en-US" sz="2000" b="1" dirty="0"/>
              <a:t>(capybara, </a:t>
            </a:r>
            <a:r>
              <a:rPr lang="en-US" sz="2000" b="1" dirty="0" err="1"/>
              <a:t>oxpecker</a:t>
            </a:r>
            <a:r>
              <a:rPr lang="en-US" sz="2000" b="1" dirty="0"/>
              <a:t> – commensalism, mutualism, parasitism)</a:t>
            </a:r>
          </a:p>
          <a:p>
            <a:pPr lvl="1">
              <a:defRPr/>
            </a:pPr>
            <a:r>
              <a:rPr lang="en-US" sz="2000" b="1" dirty="0">
                <a:hlinkClick r:id="rId4"/>
              </a:rPr>
              <a:t>https://www.youtube.com/watch?v=Qqa0OPbdvjw</a:t>
            </a:r>
            <a:r>
              <a:rPr lang="en-US" sz="2000" b="1" dirty="0"/>
              <a:t> </a:t>
            </a:r>
          </a:p>
          <a:p>
            <a:pPr>
              <a:defRPr/>
            </a:pPr>
            <a:endParaRPr lang="en-US" sz="2000" dirty="0" smtClean="0"/>
          </a:p>
          <a:p>
            <a:pPr>
              <a:defRPr/>
            </a:pPr>
            <a:endParaRPr lang="en-US" sz="2000" dirty="0"/>
          </a:p>
        </p:txBody>
      </p:sp>
    </p:spTree>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p:txBody>
          <a:bodyPr/>
          <a:lstStyle/>
          <a:p>
            <a:pPr eaLnBrk="1" hangingPunct="1">
              <a:defRPr/>
            </a:pPr>
            <a:endParaRPr lang="en-US" smtClean="0">
              <a:cs typeface="+mj-cs"/>
            </a:endParaRPr>
          </a:p>
        </p:txBody>
      </p:sp>
      <p:sp>
        <p:nvSpPr>
          <p:cNvPr id="160771" name="Rectangle 3"/>
          <p:cNvSpPr>
            <a:spLocks noGrp="1" noChangeArrowheads="1"/>
          </p:cNvSpPr>
          <p:nvPr>
            <p:ph type="body" idx="1"/>
          </p:nvPr>
        </p:nvSpPr>
        <p:spPr/>
        <p:txBody>
          <a:bodyPr/>
          <a:lstStyle/>
          <a:p>
            <a:pPr eaLnBrk="1" hangingPunct="1">
              <a:defRPr/>
            </a:pPr>
            <a:endParaRPr lang="en-US" smtClean="0">
              <a:cs typeface="+mn-cs"/>
            </a:endParaRPr>
          </a:p>
        </p:txBody>
      </p:sp>
      <p:pic>
        <p:nvPicPr>
          <p:cNvPr id="67587" name="Picture 4" descr="04_02Tabl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0"/>
            <a:ext cx="68437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a:spLocks noChangeArrowheads="1"/>
          </p:cNvSpPr>
          <p:nvPr/>
        </p:nvSpPr>
        <p:spPr bwMode="auto">
          <a:xfrm>
            <a:off x="3733800" y="2667000"/>
            <a:ext cx="1676400" cy="304800"/>
          </a:xfrm>
          <a:prstGeom prst="rect">
            <a:avLst/>
          </a:prstGeom>
          <a:solidFill>
            <a:schemeClr val="accent1"/>
          </a:solidFill>
          <a:ln w="9525">
            <a:solidFill>
              <a:schemeClr val="tx1"/>
            </a:solidFill>
            <a:round/>
            <a:headEnd/>
            <a:tailEnd/>
          </a:ln>
        </p:spPr>
        <p:txBody>
          <a:bodyPr/>
          <a:lstStyle/>
          <a:p>
            <a:endParaRPr lang="en-US"/>
          </a:p>
        </p:txBody>
      </p:sp>
      <p:sp>
        <p:nvSpPr>
          <p:cNvPr id="6" name="Rectangle 5"/>
          <p:cNvSpPr>
            <a:spLocks noChangeArrowheads="1"/>
          </p:cNvSpPr>
          <p:nvPr/>
        </p:nvSpPr>
        <p:spPr bwMode="auto">
          <a:xfrm>
            <a:off x="3733800" y="3124200"/>
            <a:ext cx="1676400" cy="304800"/>
          </a:xfrm>
          <a:prstGeom prst="rect">
            <a:avLst/>
          </a:prstGeom>
          <a:solidFill>
            <a:schemeClr val="accent1"/>
          </a:solidFill>
          <a:ln w="9525">
            <a:solidFill>
              <a:schemeClr val="tx1"/>
            </a:solidFill>
            <a:round/>
            <a:headEnd/>
            <a:tailEnd/>
          </a:ln>
        </p:spPr>
        <p:txBody>
          <a:bodyPr/>
          <a:lstStyle/>
          <a:p>
            <a:endParaRPr lang="en-US"/>
          </a:p>
        </p:txBody>
      </p:sp>
      <p:sp>
        <p:nvSpPr>
          <p:cNvPr id="7" name="Rectangle 6"/>
          <p:cNvSpPr>
            <a:spLocks noChangeArrowheads="1"/>
          </p:cNvSpPr>
          <p:nvPr/>
        </p:nvSpPr>
        <p:spPr bwMode="auto">
          <a:xfrm>
            <a:off x="3733800" y="3810000"/>
            <a:ext cx="1676400" cy="304800"/>
          </a:xfrm>
          <a:prstGeom prst="rect">
            <a:avLst/>
          </a:prstGeom>
          <a:solidFill>
            <a:schemeClr val="accent1"/>
          </a:solidFill>
          <a:ln w="9525">
            <a:solidFill>
              <a:schemeClr val="tx1"/>
            </a:solidFill>
            <a:round/>
            <a:headEnd/>
            <a:tailEnd/>
          </a:ln>
        </p:spPr>
        <p:txBody>
          <a:bodyPr/>
          <a:lstStyle/>
          <a:p>
            <a:endParaRPr lang="en-US"/>
          </a:p>
        </p:txBody>
      </p:sp>
      <p:sp>
        <p:nvSpPr>
          <p:cNvPr id="8" name="Rectangle 7"/>
          <p:cNvSpPr>
            <a:spLocks noChangeArrowheads="1"/>
          </p:cNvSpPr>
          <p:nvPr/>
        </p:nvSpPr>
        <p:spPr bwMode="auto">
          <a:xfrm>
            <a:off x="3733800" y="4267200"/>
            <a:ext cx="1676400" cy="304800"/>
          </a:xfrm>
          <a:prstGeom prst="rect">
            <a:avLst/>
          </a:prstGeom>
          <a:solidFill>
            <a:schemeClr val="accent1"/>
          </a:solidFill>
          <a:ln w="9525">
            <a:solidFill>
              <a:schemeClr val="tx1"/>
            </a:solidFill>
            <a:round/>
            <a:headEnd/>
            <a:tailEnd/>
          </a:ln>
        </p:spPr>
        <p:txBody>
          <a:bodyPr/>
          <a:lstStyle/>
          <a:p>
            <a:endParaRPr lang="en-US"/>
          </a:p>
        </p:txBody>
      </p:sp>
      <p:sp>
        <p:nvSpPr>
          <p:cNvPr id="9" name="Rectangle 8"/>
          <p:cNvSpPr>
            <a:spLocks noChangeArrowheads="1"/>
          </p:cNvSpPr>
          <p:nvPr/>
        </p:nvSpPr>
        <p:spPr bwMode="auto">
          <a:xfrm>
            <a:off x="3733800" y="4648200"/>
            <a:ext cx="1676400" cy="304800"/>
          </a:xfrm>
          <a:prstGeom prst="rect">
            <a:avLst/>
          </a:prstGeom>
          <a:solidFill>
            <a:schemeClr val="accent1"/>
          </a:solidFill>
          <a:ln w="9525">
            <a:solidFill>
              <a:schemeClr val="tx1"/>
            </a:solidFill>
            <a:round/>
            <a:headEnd/>
            <a:tailEnd/>
          </a:ln>
        </p:spPr>
        <p:txBody>
          <a:bodyPr/>
          <a:lstStyle/>
          <a:p>
            <a:endParaRPr lang="en-US"/>
          </a:p>
        </p:txBody>
      </p:sp>
      <p:sp>
        <p:nvSpPr>
          <p:cNvPr id="10" name="Rectangle 9"/>
          <p:cNvSpPr>
            <a:spLocks noChangeArrowheads="1"/>
          </p:cNvSpPr>
          <p:nvPr/>
        </p:nvSpPr>
        <p:spPr bwMode="auto">
          <a:xfrm>
            <a:off x="3733800" y="5638800"/>
            <a:ext cx="1676400" cy="304800"/>
          </a:xfrm>
          <a:prstGeom prst="rect">
            <a:avLst/>
          </a:prstGeom>
          <a:solidFill>
            <a:schemeClr val="accent1"/>
          </a:solidFill>
          <a:ln w="9525">
            <a:solidFill>
              <a:schemeClr val="tx1"/>
            </a:solidFill>
            <a:round/>
            <a:headEnd/>
            <a:tailEnd/>
          </a:ln>
        </p:spPr>
        <p:txBody>
          <a:bodyPr/>
          <a:lstStyle/>
          <a:p>
            <a:endParaRPr lang="en-US"/>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xit" presetSubtype="10" fill="hold" grpId="0" nodeType="clickEffect">
                                  <p:stCondLst>
                                    <p:cond delay="0"/>
                                  </p:stCondLst>
                                  <p:childTnLst>
                                    <p:animEffect transition="out" filter="checkerboard(across)">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xit" presetSubtype="10" fill="hold" grpId="0" nodeType="clickEffect">
                                  <p:stCondLst>
                                    <p:cond delay="0"/>
                                  </p:stCondLst>
                                  <p:childTnLst>
                                    <p:animEffect transition="out" filter="checkerboard(across)">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xit" presetSubtype="10" fill="hold" grpId="0" nodeType="clickEffect">
                                  <p:stCondLst>
                                    <p:cond delay="0"/>
                                  </p:stCondLst>
                                  <p:childTnLst>
                                    <p:animEffect transition="out" filter="checkerboard(across)">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xit" presetSubtype="10" fill="hold" grpId="0" nodeType="clickEffect">
                                  <p:stCondLst>
                                    <p:cond delay="0"/>
                                  </p:stCondLst>
                                  <p:childTnLst>
                                    <p:animEffect transition="out" filter="checkerboard(across)">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5" presetClass="exit" presetSubtype="10" fill="hold" grpId="0" nodeType="clickEffect">
                                  <p:stCondLst>
                                    <p:cond delay="0"/>
                                  </p:stCondLst>
                                  <p:childTnLst>
                                    <p:animEffect transition="out" filter="checkerboard(across)">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nodeType="clickPar">
                      <p:stCondLst>
                        <p:cond delay="indefinite"/>
                      </p:stCondLst>
                      <p:childTnLst>
                        <p:par>
                          <p:cTn id="29" fill="hold" nodeType="withGroup">
                            <p:stCondLst>
                              <p:cond delay="0"/>
                            </p:stCondLst>
                            <p:childTnLst>
                              <p:par>
                                <p:cTn id="30" presetID="5" presetClass="exit" presetSubtype="10" fill="hold" grpId="0" nodeType="clickEffect">
                                  <p:stCondLst>
                                    <p:cond delay="0"/>
                                  </p:stCondLst>
                                  <p:childTnLst>
                                    <p:animEffect transition="out" filter="checkerboard(across)">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animBg="1"/>
      <p:bldP spid="8" grpId="0" animBg="1"/>
      <p:bldP spid="9" grpId="0" animBg="1"/>
      <p:bldP spid="10"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0"/>
            <a:ext cx="8229600" cy="1139825"/>
          </a:xfrm>
        </p:spPr>
        <p:txBody>
          <a:bodyPr/>
          <a:lstStyle/>
          <a:p>
            <a:pPr>
              <a:defRPr/>
            </a:pPr>
            <a:r>
              <a:rPr lang="en-US" dirty="0" smtClean="0"/>
              <a:t>Quick Talk</a:t>
            </a:r>
            <a:endParaRPr lang="en-US" dirty="0"/>
          </a:p>
        </p:txBody>
      </p:sp>
      <p:sp>
        <p:nvSpPr>
          <p:cNvPr id="5" name="Content Placeholder 4"/>
          <p:cNvSpPr>
            <a:spLocks noGrp="1"/>
          </p:cNvSpPr>
          <p:nvPr>
            <p:ph sz="half" idx="1"/>
          </p:nvPr>
        </p:nvSpPr>
        <p:spPr>
          <a:xfrm>
            <a:off x="228600" y="914400"/>
            <a:ext cx="4038600" cy="4525963"/>
          </a:xfrm>
        </p:spPr>
        <p:txBody>
          <a:bodyPr/>
          <a:lstStyle/>
          <a:p>
            <a:pPr>
              <a:defRPr/>
            </a:pPr>
            <a:r>
              <a:rPr lang="en-US" dirty="0" smtClean="0"/>
              <a:t>Food Web</a:t>
            </a:r>
          </a:p>
          <a:p>
            <a:pPr>
              <a:defRPr/>
            </a:pPr>
            <a:endParaRPr lang="en-US" dirty="0"/>
          </a:p>
          <a:p>
            <a:pPr>
              <a:defRPr/>
            </a:pPr>
            <a:r>
              <a:rPr lang="en-US" dirty="0" smtClean="0"/>
              <a:t>10% </a:t>
            </a:r>
          </a:p>
          <a:p>
            <a:pPr>
              <a:defRPr/>
            </a:pPr>
            <a:endParaRPr lang="en-US" dirty="0" smtClean="0"/>
          </a:p>
          <a:p>
            <a:pPr>
              <a:defRPr/>
            </a:pPr>
            <a:r>
              <a:rPr lang="en-US" dirty="0" smtClean="0"/>
              <a:t>Mutualism</a:t>
            </a:r>
          </a:p>
          <a:p>
            <a:pPr>
              <a:defRPr/>
            </a:pPr>
            <a:endParaRPr lang="en-US" dirty="0" smtClean="0"/>
          </a:p>
          <a:p>
            <a:pPr>
              <a:defRPr/>
            </a:pPr>
            <a:r>
              <a:rPr lang="en-US" dirty="0" smtClean="0"/>
              <a:t>Commensalism</a:t>
            </a:r>
          </a:p>
          <a:p>
            <a:pPr>
              <a:defRPr/>
            </a:pPr>
            <a:endParaRPr lang="en-US" dirty="0" smtClean="0"/>
          </a:p>
          <a:p>
            <a:pPr>
              <a:defRPr/>
            </a:pPr>
            <a:r>
              <a:rPr lang="en-US" dirty="0" smtClean="0"/>
              <a:t>Symbiosis</a:t>
            </a:r>
          </a:p>
          <a:p>
            <a:pPr>
              <a:defRPr/>
            </a:pPr>
            <a:endParaRPr lang="en-US" dirty="0" smtClean="0"/>
          </a:p>
          <a:p>
            <a:pPr>
              <a:defRPr/>
            </a:pPr>
            <a:r>
              <a:rPr lang="en-US" dirty="0" smtClean="0"/>
              <a:t>Parasitism</a:t>
            </a:r>
          </a:p>
          <a:p>
            <a:pPr>
              <a:defRPr/>
            </a:pPr>
            <a:endParaRPr lang="en-US" dirty="0"/>
          </a:p>
        </p:txBody>
      </p:sp>
      <p:sp>
        <p:nvSpPr>
          <p:cNvPr id="2" name="Content Placeholder 1"/>
          <p:cNvSpPr>
            <a:spLocks noGrp="1"/>
          </p:cNvSpPr>
          <p:nvPr>
            <p:ph sz="half" idx="2"/>
          </p:nvPr>
        </p:nvSpPr>
        <p:spPr>
          <a:xfrm>
            <a:off x="4495800" y="914400"/>
            <a:ext cx="4038600" cy="5257800"/>
          </a:xfrm>
        </p:spPr>
        <p:txBody>
          <a:bodyPr/>
          <a:lstStyle/>
          <a:p>
            <a:pPr>
              <a:defRPr/>
            </a:pPr>
            <a:r>
              <a:rPr lang="en-US" dirty="0" smtClean="0"/>
              <a:t>Mutualism </a:t>
            </a:r>
            <a:endParaRPr lang="en-US" dirty="0"/>
          </a:p>
          <a:p>
            <a:pPr marL="0" indent="0">
              <a:buFont typeface="Wingdings" charset="0"/>
              <a:buNone/>
              <a:defRPr/>
            </a:pPr>
            <a:endParaRPr lang="en-US" dirty="0"/>
          </a:p>
          <a:p>
            <a:pPr>
              <a:defRPr/>
            </a:pPr>
            <a:r>
              <a:rPr lang="en-US" dirty="0" smtClean="0"/>
              <a:t>Commensalism</a:t>
            </a:r>
          </a:p>
          <a:p>
            <a:pPr>
              <a:defRPr/>
            </a:pPr>
            <a:endParaRPr lang="en-US" dirty="0"/>
          </a:p>
          <a:p>
            <a:pPr>
              <a:defRPr/>
            </a:pPr>
            <a:r>
              <a:rPr lang="en-US" dirty="0" smtClean="0"/>
              <a:t>10%</a:t>
            </a:r>
            <a:endParaRPr lang="en-US" dirty="0"/>
          </a:p>
          <a:p>
            <a:pPr>
              <a:defRPr/>
            </a:pPr>
            <a:endParaRPr lang="en-US" dirty="0"/>
          </a:p>
          <a:p>
            <a:pPr>
              <a:defRPr/>
            </a:pPr>
            <a:r>
              <a:rPr lang="en-US" dirty="0" smtClean="0"/>
              <a:t>Food Web</a:t>
            </a:r>
          </a:p>
          <a:p>
            <a:pPr>
              <a:defRPr/>
            </a:pPr>
            <a:endParaRPr lang="en-US" dirty="0"/>
          </a:p>
          <a:p>
            <a:pPr>
              <a:defRPr/>
            </a:pPr>
            <a:r>
              <a:rPr lang="en-US" dirty="0" smtClean="0"/>
              <a:t>Symbiosis</a:t>
            </a:r>
            <a:endParaRPr lang="en-US" dirty="0"/>
          </a:p>
          <a:p>
            <a:pPr>
              <a:defRPr/>
            </a:pPr>
            <a:endParaRPr lang="en-US" dirty="0"/>
          </a:p>
          <a:p>
            <a:pPr>
              <a:defRPr/>
            </a:pPr>
            <a:r>
              <a:rPr lang="en-US" dirty="0" smtClean="0"/>
              <a:t>Hybrid</a:t>
            </a:r>
            <a:endParaRPr lang="en-US" dirty="0"/>
          </a:p>
          <a:p>
            <a:pPr>
              <a:defRPr/>
            </a:pPr>
            <a:endParaRPr lang="en-US"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checkerboard(across)">
                                      <p:cBhvr>
                                        <p:cTn id="7" dur="500"/>
                                        <p:tgtEl>
                                          <p:spTgt spid="5">
                                            <p:txEl>
                                              <p:pRg st="2" end="2"/>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checkerboard(across)">
                                      <p:cBhvr>
                                        <p:cTn id="12" dur="500"/>
                                        <p:tgtEl>
                                          <p:spTgt spid="5">
                                            <p:txEl>
                                              <p:pRg st="0" end="0"/>
                                            </p:txEl>
                                          </p:spTgt>
                                        </p:tgtEl>
                                      </p:cBhvr>
                                    </p:animEffect>
                                  </p:childTnLst>
                                </p:cTn>
                              </p:par>
                              <p:par>
                                <p:cTn id="13" presetID="5" presetClass="entr" presetSubtype="10" fill="hold" nodeType="with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animEffect transition="in" filter="checkerboard(across)">
                                      <p:cBhvr>
                                        <p:cTn id="15" dur="500"/>
                                        <p:tgtEl>
                                          <p:spTgt spid="5">
                                            <p:txEl>
                                              <p:pRg st="4" end="4"/>
                                            </p:txEl>
                                          </p:spTgt>
                                        </p:tgtEl>
                                      </p:cBhvr>
                                    </p:animEffect>
                                  </p:childTnLst>
                                </p:cTn>
                              </p:par>
                              <p:par>
                                <p:cTn id="16" presetID="5" presetClass="entr" presetSubtype="10" fill="hold" nodeType="withEffect">
                                  <p:stCondLst>
                                    <p:cond delay="0"/>
                                  </p:stCondLst>
                                  <p:childTnLst>
                                    <p:set>
                                      <p:cBhvr>
                                        <p:cTn id="17" dur="1" fill="hold">
                                          <p:stCondLst>
                                            <p:cond delay="0"/>
                                          </p:stCondLst>
                                        </p:cTn>
                                        <p:tgtEl>
                                          <p:spTgt spid="5">
                                            <p:txEl>
                                              <p:pRg st="6" end="6"/>
                                            </p:txEl>
                                          </p:spTgt>
                                        </p:tgtEl>
                                        <p:attrNameLst>
                                          <p:attrName>style.visibility</p:attrName>
                                        </p:attrNameLst>
                                      </p:cBhvr>
                                      <p:to>
                                        <p:strVal val="visible"/>
                                      </p:to>
                                    </p:set>
                                    <p:animEffect transition="in" filter="checkerboard(across)">
                                      <p:cBhvr>
                                        <p:cTn id="18" dur="500"/>
                                        <p:tgtEl>
                                          <p:spTgt spid="5">
                                            <p:txEl>
                                              <p:pRg st="6" end="6"/>
                                            </p:txEl>
                                          </p:spTgt>
                                        </p:tgtEl>
                                      </p:cBhvr>
                                    </p:animEffect>
                                  </p:childTnLst>
                                </p:cTn>
                              </p:par>
                              <p:par>
                                <p:cTn id="19" presetID="5" presetClass="entr" presetSubtype="10" fill="hold" nodeType="withEffect">
                                  <p:stCondLst>
                                    <p:cond delay="0"/>
                                  </p:stCondLst>
                                  <p:childTnLst>
                                    <p:set>
                                      <p:cBhvr>
                                        <p:cTn id="20" dur="1" fill="hold">
                                          <p:stCondLst>
                                            <p:cond delay="0"/>
                                          </p:stCondLst>
                                        </p:cTn>
                                        <p:tgtEl>
                                          <p:spTgt spid="5">
                                            <p:txEl>
                                              <p:pRg st="8" end="8"/>
                                            </p:txEl>
                                          </p:spTgt>
                                        </p:tgtEl>
                                        <p:attrNameLst>
                                          <p:attrName>style.visibility</p:attrName>
                                        </p:attrNameLst>
                                      </p:cBhvr>
                                      <p:to>
                                        <p:strVal val="visible"/>
                                      </p:to>
                                    </p:set>
                                    <p:animEffect transition="in" filter="checkerboard(across)">
                                      <p:cBhvr>
                                        <p:cTn id="21" dur="500"/>
                                        <p:tgtEl>
                                          <p:spTgt spid="5">
                                            <p:txEl>
                                              <p:pRg st="8" end="8"/>
                                            </p:txEl>
                                          </p:spTgt>
                                        </p:tgtEl>
                                      </p:cBhvr>
                                    </p:animEffect>
                                  </p:childTnLst>
                                </p:cTn>
                              </p:par>
                              <p:par>
                                <p:cTn id="22" presetID="5" presetClass="entr" presetSubtype="10" fill="hold" nodeType="withEffect">
                                  <p:stCondLst>
                                    <p:cond delay="0"/>
                                  </p:stCondLst>
                                  <p:childTnLst>
                                    <p:set>
                                      <p:cBhvr>
                                        <p:cTn id="23" dur="1" fill="hold">
                                          <p:stCondLst>
                                            <p:cond delay="0"/>
                                          </p:stCondLst>
                                        </p:cTn>
                                        <p:tgtEl>
                                          <p:spTgt spid="5">
                                            <p:txEl>
                                              <p:pRg st="10" end="10"/>
                                            </p:txEl>
                                          </p:spTgt>
                                        </p:tgtEl>
                                        <p:attrNameLst>
                                          <p:attrName>style.visibility</p:attrName>
                                        </p:attrNameLst>
                                      </p:cBhvr>
                                      <p:to>
                                        <p:strVal val="visible"/>
                                      </p:to>
                                    </p:set>
                                    <p:animEffect transition="in" filter="checkerboard(across)">
                                      <p:cBhvr>
                                        <p:cTn id="24" dur="500"/>
                                        <p:tgtEl>
                                          <p:spTgt spid="5">
                                            <p:txEl>
                                              <p:pRg st="10" end="10"/>
                                            </p:txEl>
                                          </p:spTgt>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3" presetClass="entr" presetSubtype="10" fill="hold" nodeType="clickEffect">
                                  <p:stCondLst>
                                    <p:cond delay="0"/>
                                  </p:stCondLst>
                                  <p:childTnLst>
                                    <p:set>
                                      <p:cBhvr>
                                        <p:cTn id="28" dur="1" fill="hold">
                                          <p:stCondLst>
                                            <p:cond delay="0"/>
                                          </p:stCondLst>
                                        </p:cTn>
                                        <p:tgtEl>
                                          <p:spTgt spid="2">
                                            <p:txEl>
                                              <p:pRg st="0" end="0"/>
                                            </p:txEl>
                                          </p:spTgt>
                                        </p:tgtEl>
                                        <p:attrNameLst>
                                          <p:attrName>style.visibility</p:attrName>
                                        </p:attrNameLst>
                                      </p:cBhvr>
                                      <p:to>
                                        <p:strVal val="visible"/>
                                      </p:to>
                                    </p:set>
                                    <p:animEffect transition="in" filter="blinds(horizontal)">
                                      <p:cBhvr>
                                        <p:cTn id="29" dur="500"/>
                                        <p:tgtEl>
                                          <p:spTgt spid="2">
                                            <p:txEl>
                                              <p:pRg st="0" end="0"/>
                                            </p:txEl>
                                          </p:spTgt>
                                        </p:tgtEl>
                                      </p:cBhvr>
                                    </p:animEffect>
                                  </p:childTnLst>
                                </p:cTn>
                              </p:par>
                              <p:par>
                                <p:cTn id="30" presetID="3" presetClass="entr" presetSubtype="10" fill="hold" nodeType="withEffect">
                                  <p:stCondLst>
                                    <p:cond delay="0"/>
                                  </p:stCondLst>
                                  <p:childTnLst>
                                    <p:set>
                                      <p:cBhvr>
                                        <p:cTn id="31" dur="1" fill="hold">
                                          <p:stCondLst>
                                            <p:cond delay="0"/>
                                          </p:stCondLst>
                                        </p:cTn>
                                        <p:tgtEl>
                                          <p:spTgt spid="2">
                                            <p:txEl>
                                              <p:pRg st="2" end="2"/>
                                            </p:txEl>
                                          </p:spTgt>
                                        </p:tgtEl>
                                        <p:attrNameLst>
                                          <p:attrName>style.visibility</p:attrName>
                                        </p:attrNameLst>
                                      </p:cBhvr>
                                      <p:to>
                                        <p:strVal val="visible"/>
                                      </p:to>
                                    </p:set>
                                    <p:animEffect transition="in" filter="blinds(horizontal)">
                                      <p:cBhvr>
                                        <p:cTn id="32" dur="500"/>
                                        <p:tgtEl>
                                          <p:spTgt spid="2">
                                            <p:txEl>
                                              <p:pRg st="2" end="2"/>
                                            </p:txEl>
                                          </p:spTgt>
                                        </p:tgtEl>
                                      </p:cBhvr>
                                    </p:animEffect>
                                  </p:childTnLst>
                                </p:cTn>
                              </p:par>
                              <p:par>
                                <p:cTn id="33" presetID="3" presetClass="entr" presetSubtype="10" fill="hold" nodeType="withEffect">
                                  <p:stCondLst>
                                    <p:cond delay="0"/>
                                  </p:stCondLst>
                                  <p:childTnLst>
                                    <p:set>
                                      <p:cBhvr>
                                        <p:cTn id="34" dur="1" fill="hold">
                                          <p:stCondLst>
                                            <p:cond delay="0"/>
                                          </p:stCondLst>
                                        </p:cTn>
                                        <p:tgtEl>
                                          <p:spTgt spid="2">
                                            <p:txEl>
                                              <p:pRg st="4" end="4"/>
                                            </p:txEl>
                                          </p:spTgt>
                                        </p:tgtEl>
                                        <p:attrNameLst>
                                          <p:attrName>style.visibility</p:attrName>
                                        </p:attrNameLst>
                                      </p:cBhvr>
                                      <p:to>
                                        <p:strVal val="visible"/>
                                      </p:to>
                                    </p:set>
                                    <p:animEffect transition="in" filter="blinds(horizontal)">
                                      <p:cBhvr>
                                        <p:cTn id="35" dur="500"/>
                                        <p:tgtEl>
                                          <p:spTgt spid="2">
                                            <p:txEl>
                                              <p:pRg st="4" end="4"/>
                                            </p:txEl>
                                          </p:spTgt>
                                        </p:tgtEl>
                                      </p:cBhvr>
                                    </p:animEffect>
                                  </p:childTnLst>
                                </p:cTn>
                              </p:par>
                              <p:par>
                                <p:cTn id="36" presetID="3" presetClass="entr" presetSubtype="10" fill="hold" nodeType="withEffect">
                                  <p:stCondLst>
                                    <p:cond delay="0"/>
                                  </p:stCondLst>
                                  <p:childTnLst>
                                    <p:set>
                                      <p:cBhvr>
                                        <p:cTn id="37" dur="1" fill="hold">
                                          <p:stCondLst>
                                            <p:cond delay="0"/>
                                          </p:stCondLst>
                                        </p:cTn>
                                        <p:tgtEl>
                                          <p:spTgt spid="2">
                                            <p:txEl>
                                              <p:pRg st="6" end="6"/>
                                            </p:txEl>
                                          </p:spTgt>
                                        </p:tgtEl>
                                        <p:attrNameLst>
                                          <p:attrName>style.visibility</p:attrName>
                                        </p:attrNameLst>
                                      </p:cBhvr>
                                      <p:to>
                                        <p:strVal val="visible"/>
                                      </p:to>
                                    </p:set>
                                    <p:animEffect transition="in" filter="blinds(horizontal)">
                                      <p:cBhvr>
                                        <p:cTn id="38" dur="500"/>
                                        <p:tgtEl>
                                          <p:spTgt spid="2">
                                            <p:txEl>
                                              <p:pRg st="6" end="6"/>
                                            </p:txEl>
                                          </p:spTgt>
                                        </p:tgtEl>
                                      </p:cBhvr>
                                    </p:animEffect>
                                  </p:childTnLst>
                                </p:cTn>
                              </p:par>
                              <p:par>
                                <p:cTn id="39" presetID="3" presetClass="entr" presetSubtype="10" fill="hold" nodeType="withEffect">
                                  <p:stCondLst>
                                    <p:cond delay="0"/>
                                  </p:stCondLst>
                                  <p:childTnLst>
                                    <p:set>
                                      <p:cBhvr>
                                        <p:cTn id="40" dur="1" fill="hold">
                                          <p:stCondLst>
                                            <p:cond delay="0"/>
                                          </p:stCondLst>
                                        </p:cTn>
                                        <p:tgtEl>
                                          <p:spTgt spid="2">
                                            <p:txEl>
                                              <p:pRg st="8" end="8"/>
                                            </p:txEl>
                                          </p:spTgt>
                                        </p:tgtEl>
                                        <p:attrNameLst>
                                          <p:attrName>style.visibility</p:attrName>
                                        </p:attrNameLst>
                                      </p:cBhvr>
                                      <p:to>
                                        <p:strVal val="visible"/>
                                      </p:to>
                                    </p:set>
                                    <p:animEffect transition="in" filter="blinds(horizontal)">
                                      <p:cBhvr>
                                        <p:cTn id="41" dur="500"/>
                                        <p:tgtEl>
                                          <p:spTgt spid="2">
                                            <p:txEl>
                                              <p:pRg st="8" end="8"/>
                                            </p:txEl>
                                          </p:spTgt>
                                        </p:tgtEl>
                                      </p:cBhvr>
                                    </p:animEffect>
                                  </p:childTnLst>
                                </p:cTn>
                              </p:par>
                              <p:par>
                                <p:cTn id="42" presetID="3" presetClass="entr" presetSubtype="10" fill="hold" nodeType="withEffect">
                                  <p:stCondLst>
                                    <p:cond delay="0"/>
                                  </p:stCondLst>
                                  <p:childTnLst>
                                    <p:set>
                                      <p:cBhvr>
                                        <p:cTn id="43" dur="1" fill="hold">
                                          <p:stCondLst>
                                            <p:cond delay="0"/>
                                          </p:stCondLst>
                                        </p:cTn>
                                        <p:tgtEl>
                                          <p:spTgt spid="2">
                                            <p:txEl>
                                              <p:pRg st="10" end="10"/>
                                            </p:txEl>
                                          </p:spTgt>
                                        </p:tgtEl>
                                        <p:attrNameLst>
                                          <p:attrName>style.visibility</p:attrName>
                                        </p:attrNameLst>
                                      </p:cBhvr>
                                      <p:to>
                                        <p:strVal val="visible"/>
                                      </p:to>
                                    </p:set>
                                    <p:animEffect transition="in" filter="blinds(horizontal)">
                                      <p:cBhvr>
                                        <p:cTn id="44" dur="500"/>
                                        <p:tgtEl>
                                          <p:spTgt spid="2">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defRPr/>
            </a:pPr>
            <a:r>
              <a:rPr lang="en-US" dirty="0" smtClean="0"/>
              <a:t>Factors that Affect Climate</a:t>
            </a:r>
            <a:endParaRPr lang="en-US" dirty="0"/>
          </a:p>
        </p:txBody>
      </p:sp>
      <p:sp>
        <p:nvSpPr>
          <p:cNvPr id="5" name="Content Placeholder 4"/>
          <p:cNvSpPr>
            <a:spLocks noGrp="1"/>
          </p:cNvSpPr>
          <p:nvPr>
            <p:ph idx="1"/>
          </p:nvPr>
        </p:nvSpPr>
        <p:spPr/>
        <p:txBody>
          <a:bodyPr/>
          <a:lstStyle/>
          <a:p>
            <a:pPr>
              <a:defRPr/>
            </a:pPr>
            <a:r>
              <a:rPr lang="en-US" dirty="0" smtClean="0"/>
              <a:t>Greenhouse effect</a:t>
            </a:r>
          </a:p>
          <a:p>
            <a:pPr>
              <a:defRPr/>
            </a:pPr>
            <a:r>
              <a:rPr lang="en-US" dirty="0" smtClean="0"/>
              <a:t>Latitude</a:t>
            </a:r>
          </a:p>
          <a:p>
            <a:pPr>
              <a:defRPr/>
            </a:pPr>
            <a:r>
              <a:rPr lang="en-US" dirty="0" smtClean="0"/>
              <a:t>Transport of heat by winds and ocean currents</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a:p>
        </p:txBody>
      </p:sp>
      <p:sp>
        <p:nvSpPr>
          <p:cNvPr id="3" name="Text Placeholder 2"/>
          <p:cNvSpPr>
            <a:spLocks noGrp="1"/>
          </p:cNvSpPr>
          <p:nvPr>
            <p:ph type="body" idx="1"/>
          </p:nvPr>
        </p:nvSpPr>
        <p:spPr/>
        <p:txBody>
          <a:bodyPr/>
          <a:lstStyle/>
          <a:p>
            <a:pPr>
              <a:defRPr/>
            </a:pPr>
            <a:endParaRPr lang="en-US"/>
          </a:p>
        </p:txBody>
      </p:sp>
    </p:spTree>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u="sng" dirty="0">
                <a:latin typeface="Arial" charset="0"/>
              </a:rPr>
              <a:t>ECOLOGICAL SUCCESSION</a:t>
            </a:r>
            <a:r>
              <a:rPr lang="en-US" b="1" dirty="0">
                <a:latin typeface="Arial" charset="0"/>
              </a:rPr>
              <a:t/>
            </a:r>
            <a:br>
              <a:rPr lang="en-US" b="1" dirty="0">
                <a:latin typeface="Arial" charset="0"/>
              </a:rPr>
            </a:br>
            <a:endParaRPr lang="en-US" dirty="0"/>
          </a:p>
        </p:txBody>
      </p:sp>
      <p:sp>
        <p:nvSpPr>
          <p:cNvPr id="5" name="Content Placeholder 4"/>
          <p:cNvSpPr>
            <a:spLocks noGrp="1"/>
          </p:cNvSpPr>
          <p:nvPr>
            <p:ph idx="1"/>
          </p:nvPr>
        </p:nvSpPr>
        <p:spPr/>
        <p:txBody>
          <a:bodyPr/>
          <a:lstStyle/>
          <a:p>
            <a:pPr lvl="0"/>
            <a:r>
              <a:rPr lang="en-US" dirty="0">
                <a:effectLst/>
              </a:rPr>
              <a:t>Ecological succession </a:t>
            </a:r>
            <a:r>
              <a:rPr lang="en-US" dirty="0" smtClean="0">
                <a:solidFill>
                  <a:srgbClr val="FFFF00"/>
                </a:solidFill>
                <a:effectLst/>
              </a:rPr>
              <a:t>is a series of predictable changes that occur in a community over time</a:t>
            </a:r>
          </a:p>
          <a:p>
            <a:pPr lvl="0"/>
            <a:r>
              <a:rPr lang="en-US" dirty="0" smtClean="0">
                <a:effectLst/>
              </a:rPr>
              <a:t>(</a:t>
            </a:r>
            <a:r>
              <a:rPr lang="en-US" dirty="0">
                <a:effectLst/>
              </a:rPr>
              <a:t>example = a field slowly changing into a forest).</a:t>
            </a:r>
            <a:endParaRPr lang="en-US" b="1" dirty="0">
              <a:effectLst/>
            </a:endParaRPr>
          </a:p>
          <a:p>
            <a:endParaRPr lang="en-US" dirty="0"/>
          </a:p>
        </p:txBody>
      </p:sp>
    </p:spTree>
    <p:extLst>
      <p:ext uri="{BB962C8B-B14F-4D97-AF65-F5344CB8AC3E}">
        <p14:creationId xmlns:p14="http://schemas.microsoft.com/office/powerpoint/2010/main" val="78664564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idx="4294967295"/>
          </p:nvPr>
        </p:nvSpPr>
        <p:spPr/>
        <p:txBody>
          <a:bodyPr/>
          <a:lstStyle/>
          <a:p>
            <a:pPr eaLnBrk="1" hangingPunct="1">
              <a:defRPr/>
            </a:pPr>
            <a:r>
              <a:rPr lang="en-US" b="1" u="sng" dirty="0">
                <a:latin typeface="Arial" charset="0"/>
                <a:cs typeface="+mj-cs"/>
              </a:rPr>
              <a:t>ECOLOGICAL SUCCESSION</a:t>
            </a:r>
            <a:r>
              <a:rPr lang="en-US" b="1" dirty="0">
                <a:latin typeface="Arial" charset="0"/>
                <a:cs typeface="+mj-cs"/>
              </a:rPr>
              <a:t/>
            </a:r>
            <a:br>
              <a:rPr lang="en-US" b="1" dirty="0">
                <a:latin typeface="Arial" charset="0"/>
                <a:cs typeface="+mj-cs"/>
              </a:rPr>
            </a:br>
            <a:endParaRPr lang="en-US" b="1" dirty="0">
              <a:latin typeface="Arial" charset="0"/>
              <a:cs typeface="+mj-cs"/>
            </a:endParaRPr>
          </a:p>
        </p:txBody>
      </p:sp>
      <p:sp>
        <p:nvSpPr>
          <p:cNvPr id="7171" name="Rectangle 3"/>
          <p:cNvSpPr>
            <a:spLocks noGrp="1" noChangeArrowheads="1"/>
          </p:cNvSpPr>
          <p:nvPr>
            <p:ph type="body" idx="4294967295"/>
          </p:nvPr>
        </p:nvSpPr>
        <p:spPr/>
        <p:txBody>
          <a:bodyPr/>
          <a:lstStyle/>
          <a:p>
            <a:pPr eaLnBrk="1" hangingPunct="1">
              <a:lnSpc>
                <a:spcPct val="80000"/>
              </a:lnSpc>
              <a:defRPr/>
            </a:pPr>
            <a:r>
              <a:rPr lang="en-US" b="1" u="sng">
                <a:latin typeface="Arial" charset="0"/>
                <a:cs typeface="+mn-cs"/>
              </a:rPr>
              <a:t>Primary succession</a:t>
            </a:r>
            <a:r>
              <a:rPr lang="en-US" b="1">
                <a:latin typeface="Arial" charset="0"/>
                <a:cs typeface="+mn-cs"/>
              </a:rPr>
              <a:t> -  </a:t>
            </a:r>
            <a:r>
              <a:rPr lang="en-US" b="1">
                <a:solidFill>
                  <a:srgbClr val="FFFF00"/>
                </a:solidFill>
                <a:latin typeface="Arial" charset="0"/>
                <a:cs typeface="+mn-cs"/>
              </a:rPr>
              <a:t>succession that occurs on rock where plants have never existed</a:t>
            </a:r>
            <a:endParaRPr lang="en-US" b="1" u="sng">
              <a:solidFill>
                <a:srgbClr val="FFFF00"/>
              </a:solidFill>
              <a:latin typeface="Arial" charset="0"/>
              <a:cs typeface="+mn-cs"/>
            </a:endParaRPr>
          </a:p>
          <a:p>
            <a:pPr lvl="1" eaLnBrk="1" hangingPunct="1">
              <a:lnSpc>
                <a:spcPct val="80000"/>
              </a:lnSpc>
              <a:defRPr/>
            </a:pPr>
            <a:r>
              <a:rPr lang="en-US" sz="3200" b="1" u="sng">
                <a:latin typeface="Arial" charset="0"/>
              </a:rPr>
              <a:t>Pioneer species</a:t>
            </a:r>
            <a:r>
              <a:rPr lang="en-US" sz="3200" b="1">
                <a:latin typeface="Arial" charset="0"/>
              </a:rPr>
              <a:t> – is one of the </a:t>
            </a:r>
            <a:r>
              <a:rPr lang="en-US" sz="3200" b="1">
                <a:solidFill>
                  <a:srgbClr val="FFFF00"/>
                </a:solidFill>
                <a:latin typeface="Arial" charset="0"/>
              </a:rPr>
              <a:t>hardy species</a:t>
            </a:r>
            <a:r>
              <a:rPr lang="en-US" sz="3200" b="1">
                <a:latin typeface="Arial" charset="0"/>
              </a:rPr>
              <a:t> at the start of primary succession.</a:t>
            </a:r>
          </a:p>
          <a:p>
            <a:pPr lvl="2" eaLnBrk="1" hangingPunct="1">
              <a:lnSpc>
                <a:spcPct val="80000"/>
              </a:lnSpc>
              <a:defRPr/>
            </a:pPr>
            <a:r>
              <a:rPr lang="en-US" sz="3200" b="1">
                <a:latin typeface="Arial" charset="0"/>
              </a:rPr>
              <a:t>Examples include </a:t>
            </a:r>
            <a:r>
              <a:rPr lang="en-US" sz="3200" b="1">
                <a:solidFill>
                  <a:srgbClr val="FFFF00"/>
                </a:solidFill>
                <a:latin typeface="Arial" charset="0"/>
              </a:rPr>
              <a:t>mosses</a:t>
            </a:r>
            <a:r>
              <a:rPr lang="en-US" sz="3200" b="1">
                <a:latin typeface="Arial" charset="0"/>
              </a:rPr>
              <a:t> and </a:t>
            </a:r>
            <a:r>
              <a:rPr lang="en-US" sz="3200" b="1">
                <a:solidFill>
                  <a:srgbClr val="FFFF00"/>
                </a:solidFill>
                <a:latin typeface="Arial" charset="0"/>
              </a:rPr>
              <a:t>lichens</a:t>
            </a:r>
            <a:r>
              <a:rPr lang="en-US" sz="3200" b="1">
                <a:latin typeface="Arial" charset="0"/>
              </a:rPr>
              <a:t>.</a:t>
            </a:r>
          </a:p>
          <a:p>
            <a:pPr lvl="1" eaLnBrk="1" hangingPunct="1">
              <a:lnSpc>
                <a:spcPct val="80000"/>
              </a:lnSpc>
              <a:defRPr/>
            </a:pPr>
            <a:r>
              <a:rPr lang="en-US" sz="3200" b="1" u="sng">
                <a:latin typeface="Arial" charset="0"/>
              </a:rPr>
              <a:t>Examples of Primary Succession:</a:t>
            </a:r>
          </a:p>
          <a:p>
            <a:pPr lvl="2" eaLnBrk="1" hangingPunct="1">
              <a:lnSpc>
                <a:spcPct val="80000"/>
              </a:lnSpc>
              <a:defRPr/>
            </a:pPr>
            <a:r>
              <a:rPr lang="en-US" sz="3200" b="1">
                <a:latin typeface="Arial" charset="0"/>
              </a:rPr>
              <a:t>When a glacier recedes</a:t>
            </a:r>
          </a:p>
          <a:p>
            <a:pPr lvl="2" eaLnBrk="1" hangingPunct="1">
              <a:lnSpc>
                <a:spcPct val="80000"/>
              </a:lnSpc>
              <a:defRPr/>
            </a:pPr>
            <a:r>
              <a:rPr lang="en-US" sz="3200" b="1">
                <a:latin typeface="Arial" charset="0"/>
              </a:rPr>
              <a:t>Volcanoes – Hawaii Islands</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 calcmode="lin" valueType="num">
                                      <p:cBhvr additive="base">
                                        <p:cTn id="7" dur="500" fill="hold"/>
                                        <p:tgtEl>
                                          <p:spTgt spid="717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7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5" presetClass="entr" presetSubtype="10" fill="hold" nodeType="clickEffect">
                                  <p:stCondLst>
                                    <p:cond delay="0"/>
                                  </p:stCondLst>
                                  <p:childTnLst>
                                    <p:set>
                                      <p:cBhvr>
                                        <p:cTn id="12" dur="1" fill="hold">
                                          <p:stCondLst>
                                            <p:cond delay="0"/>
                                          </p:stCondLst>
                                        </p:cTn>
                                        <p:tgtEl>
                                          <p:spTgt spid="7171">
                                            <p:txEl>
                                              <p:pRg st="1" end="1"/>
                                            </p:txEl>
                                          </p:spTgt>
                                        </p:tgtEl>
                                        <p:attrNameLst>
                                          <p:attrName>style.visibility</p:attrName>
                                        </p:attrNameLst>
                                      </p:cBhvr>
                                      <p:to>
                                        <p:strVal val="visible"/>
                                      </p:to>
                                    </p:set>
                                    <p:animEffect transition="in" filter="checkerboard(across)">
                                      <p:cBhvr>
                                        <p:cTn id="13" dur="500"/>
                                        <p:tgtEl>
                                          <p:spTgt spid="7171">
                                            <p:txEl>
                                              <p:pRg st="1" end="1"/>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5" presetClass="entr" presetSubtype="10" fill="hold" nodeType="clickEffect">
                                  <p:stCondLst>
                                    <p:cond delay="0"/>
                                  </p:stCondLst>
                                  <p:childTnLst>
                                    <p:set>
                                      <p:cBhvr>
                                        <p:cTn id="17" dur="1" fill="hold">
                                          <p:stCondLst>
                                            <p:cond delay="0"/>
                                          </p:stCondLst>
                                        </p:cTn>
                                        <p:tgtEl>
                                          <p:spTgt spid="7171">
                                            <p:txEl>
                                              <p:pRg st="2" end="2"/>
                                            </p:txEl>
                                          </p:spTgt>
                                        </p:tgtEl>
                                        <p:attrNameLst>
                                          <p:attrName>style.visibility</p:attrName>
                                        </p:attrNameLst>
                                      </p:cBhvr>
                                      <p:to>
                                        <p:strVal val="visible"/>
                                      </p:to>
                                    </p:set>
                                    <p:animEffect transition="in" filter="checkerboard(across)">
                                      <p:cBhvr>
                                        <p:cTn id="18" dur="500"/>
                                        <p:tgtEl>
                                          <p:spTgt spid="7171">
                                            <p:txEl>
                                              <p:pRg st="2" end="2"/>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5" presetClass="entr" presetSubtype="10" fill="hold" nodeType="clickEffect">
                                  <p:stCondLst>
                                    <p:cond delay="0"/>
                                  </p:stCondLst>
                                  <p:childTnLst>
                                    <p:set>
                                      <p:cBhvr>
                                        <p:cTn id="22" dur="1" fill="hold">
                                          <p:stCondLst>
                                            <p:cond delay="0"/>
                                          </p:stCondLst>
                                        </p:cTn>
                                        <p:tgtEl>
                                          <p:spTgt spid="7171">
                                            <p:txEl>
                                              <p:pRg st="3" end="3"/>
                                            </p:txEl>
                                          </p:spTgt>
                                        </p:tgtEl>
                                        <p:attrNameLst>
                                          <p:attrName>style.visibility</p:attrName>
                                        </p:attrNameLst>
                                      </p:cBhvr>
                                      <p:to>
                                        <p:strVal val="visible"/>
                                      </p:to>
                                    </p:set>
                                    <p:animEffect transition="in" filter="checkerboard(across)">
                                      <p:cBhvr>
                                        <p:cTn id="23" dur="500"/>
                                        <p:tgtEl>
                                          <p:spTgt spid="7171">
                                            <p:txEl>
                                              <p:pRg st="3" end="3"/>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 presetClass="entr" presetSubtype="10" fill="hold" nodeType="clickEffect">
                                  <p:stCondLst>
                                    <p:cond delay="0"/>
                                  </p:stCondLst>
                                  <p:childTnLst>
                                    <p:set>
                                      <p:cBhvr>
                                        <p:cTn id="27" dur="1" fill="hold">
                                          <p:stCondLst>
                                            <p:cond delay="0"/>
                                          </p:stCondLst>
                                        </p:cTn>
                                        <p:tgtEl>
                                          <p:spTgt spid="7171">
                                            <p:txEl>
                                              <p:pRg st="4" end="4"/>
                                            </p:txEl>
                                          </p:spTgt>
                                        </p:tgtEl>
                                        <p:attrNameLst>
                                          <p:attrName>style.visibility</p:attrName>
                                        </p:attrNameLst>
                                      </p:cBhvr>
                                      <p:to>
                                        <p:strVal val="visible"/>
                                      </p:to>
                                    </p:set>
                                    <p:animEffect transition="in" filter="checkerboard(across)">
                                      <p:cBhvr>
                                        <p:cTn id="28" dur="500"/>
                                        <p:tgtEl>
                                          <p:spTgt spid="7171">
                                            <p:txEl>
                                              <p:pRg st="4" end="4"/>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5" presetClass="entr" presetSubtype="10" fill="hold" nodeType="clickEffect">
                                  <p:stCondLst>
                                    <p:cond delay="0"/>
                                  </p:stCondLst>
                                  <p:childTnLst>
                                    <p:set>
                                      <p:cBhvr>
                                        <p:cTn id="32" dur="1" fill="hold">
                                          <p:stCondLst>
                                            <p:cond delay="0"/>
                                          </p:stCondLst>
                                        </p:cTn>
                                        <p:tgtEl>
                                          <p:spTgt spid="7171">
                                            <p:txEl>
                                              <p:pRg st="5" end="5"/>
                                            </p:txEl>
                                          </p:spTgt>
                                        </p:tgtEl>
                                        <p:attrNameLst>
                                          <p:attrName>style.visibility</p:attrName>
                                        </p:attrNameLst>
                                      </p:cBhvr>
                                      <p:to>
                                        <p:strVal val="visible"/>
                                      </p:to>
                                    </p:set>
                                    <p:animEffect transition="in" filter="checkerboard(across)">
                                      <p:cBhvr>
                                        <p:cTn id="33" dur="500"/>
                                        <p:tgtEl>
                                          <p:spTgt spid="717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152400" y="152400"/>
            <a:ext cx="4419600" cy="4525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73050" indent="-273050" eaLnBrk="1" hangingPunct="1">
              <a:buFont typeface="Arial" charset="0"/>
              <a:buChar char="•"/>
            </a:pPr>
            <a:r>
              <a:rPr lang="en-US">
                <a:effectLst/>
                <a:latin typeface="Arial" charset="0"/>
              </a:rPr>
              <a:t>Primary succession</a:t>
            </a:r>
          </a:p>
          <a:p>
            <a:pPr marL="673100" lvl="2" indent="-273050" eaLnBrk="1" hangingPunct="1"/>
            <a:r>
              <a:rPr lang="en-US">
                <a:effectLst/>
                <a:latin typeface="Arial" charset="0"/>
              </a:rPr>
              <a:t>Location where no previous community has existed</a:t>
            </a:r>
          </a:p>
          <a:p>
            <a:pPr marL="273050" indent="-273050" eaLnBrk="1" hangingPunct="1">
              <a:buFont typeface="Arial" charset="0"/>
              <a:buChar char="•"/>
            </a:pPr>
            <a:r>
              <a:rPr lang="en-US">
                <a:effectLst/>
                <a:latin typeface="Arial" charset="0"/>
              </a:rPr>
              <a:t>Begins with Pioneer Plants</a:t>
            </a:r>
          </a:p>
          <a:p>
            <a:pPr marL="673100" lvl="1" indent="-273050" eaLnBrk="1" hangingPunct="1">
              <a:buFont typeface="Arial" charset="0"/>
              <a:buChar char="•"/>
            </a:pPr>
            <a:r>
              <a:rPr lang="en-US">
                <a:effectLst/>
                <a:latin typeface="Arial" charset="0"/>
              </a:rPr>
              <a:t>Mosses and Lichens</a:t>
            </a:r>
          </a:p>
          <a:p>
            <a:pPr marL="673100" lvl="1" indent="-273050" eaLnBrk="1" hangingPunct="1">
              <a:buFont typeface="Arial" charset="0"/>
              <a:buChar char="•"/>
            </a:pPr>
            <a:r>
              <a:rPr lang="en-US">
                <a:effectLst/>
                <a:latin typeface="Arial" charset="0"/>
              </a:rPr>
              <a:t>Usually small</a:t>
            </a:r>
          </a:p>
        </p:txBody>
      </p:sp>
      <p:pic>
        <p:nvPicPr>
          <p:cNvPr id="7270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 y="4267200"/>
            <a:ext cx="3911600" cy="262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07"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70638" y="3657600"/>
            <a:ext cx="2773362"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0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94375" y="76200"/>
            <a:ext cx="3349625"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81400" y="4191000"/>
            <a:ext cx="3048000" cy="228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2"/>
          <p:cNvSpPr>
            <a:spLocks noGrp="1" noChangeArrowheads="1"/>
          </p:cNvSpPr>
          <p:nvPr>
            <p:ph type="title"/>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effectLst/>
                <a:latin typeface="Arial" charset="0"/>
              </a:rPr>
              <a:t>Primary Succession</a:t>
            </a:r>
          </a:p>
        </p:txBody>
      </p:sp>
      <p:sp>
        <p:nvSpPr>
          <p:cNvPr id="7475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effectLst/>
              <a:latin typeface="Arial" charset="0"/>
            </a:endParaRPr>
          </a:p>
        </p:txBody>
      </p:sp>
      <p:pic>
        <p:nvPicPr>
          <p:cNvPr id="14950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41463"/>
            <a:ext cx="9144000" cy="5316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73050" indent="-273050" eaLnBrk="1" hangingPunct="1">
              <a:buFont typeface="Arial" charset="0"/>
              <a:buChar char="•"/>
            </a:pPr>
            <a:r>
              <a:rPr lang="en-US">
                <a:effectLst/>
                <a:latin typeface="Arial" charset="0"/>
              </a:rPr>
              <a:t>Glacial retreat</a:t>
            </a:r>
          </a:p>
          <a:p>
            <a:pPr marL="673100" lvl="1" indent="-273050" eaLnBrk="1" hangingPunct="1">
              <a:buFont typeface="Arial" charset="0"/>
              <a:buChar char="•"/>
            </a:pPr>
            <a:r>
              <a:rPr lang="en-US">
                <a:effectLst/>
                <a:latin typeface="Arial" charset="0"/>
              </a:rPr>
              <a:t>As glacier retreats it</a:t>
            </a:r>
            <a:br>
              <a:rPr lang="en-US">
                <a:effectLst/>
                <a:latin typeface="Arial" charset="0"/>
              </a:rPr>
            </a:br>
            <a:r>
              <a:rPr lang="en-US">
                <a:effectLst/>
                <a:latin typeface="Arial" charset="0"/>
              </a:rPr>
              <a:t>leaves new areas for</a:t>
            </a:r>
            <a:br>
              <a:rPr lang="en-US">
                <a:effectLst/>
                <a:latin typeface="Arial" charset="0"/>
              </a:rPr>
            </a:br>
            <a:r>
              <a:rPr lang="en-US">
                <a:effectLst/>
                <a:latin typeface="Arial" charset="0"/>
              </a:rPr>
              <a:t>species to colonize</a:t>
            </a:r>
          </a:p>
          <a:p>
            <a:pPr marL="273050" indent="-273050" eaLnBrk="1" hangingPunct="1">
              <a:buFont typeface="Wingdings" charset="0"/>
              <a:buNone/>
            </a:pPr>
            <a:endParaRPr lang="en-US">
              <a:effectLst/>
              <a:latin typeface="Arial" charset="0"/>
            </a:endParaRPr>
          </a:p>
          <a:p>
            <a:pPr marL="273050" indent="-273050" eaLnBrk="1" hangingPunct="1">
              <a:buFont typeface="Wingdings" charset="0"/>
              <a:buNone/>
            </a:pPr>
            <a:endParaRPr lang="en-US">
              <a:effectLst/>
              <a:latin typeface="Arial" charset="0"/>
            </a:endParaRPr>
          </a:p>
          <a:p>
            <a:pPr marL="273050" indent="-273050" eaLnBrk="1" hangingPunct="1"/>
            <a:endParaRPr lang="en-US">
              <a:effectLst/>
              <a:latin typeface="Arial" charset="0"/>
            </a:endParaRPr>
          </a:p>
        </p:txBody>
      </p:sp>
      <p:pic>
        <p:nvPicPr>
          <p:cNvPr id="552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86300" y="423863"/>
            <a:ext cx="4457700" cy="6434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55298"/>
                                        </p:tgtEl>
                                        <p:attrNameLst>
                                          <p:attrName>style.visibility</p:attrName>
                                        </p:attrNameLst>
                                      </p:cBhvr>
                                      <p:to>
                                        <p:strVal val="visible"/>
                                      </p:to>
                                    </p:set>
                                    <p:animEffect transition="in" filter="box(in)">
                                      <p:cBhvr>
                                        <p:cTn id="12" dur="500"/>
                                        <p:tgtEl>
                                          <p:spTgt spid="5529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checkerboard(across)">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7200" y="274638"/>
            <a:ext cx="8229600" cy="1143000"/>
          </a:xfrm>
        </p:spPr>
        <p:txBody>
          <a:bodyPr>
            <a:normAutofit/>
            <a:scene3d>
              <a:camera prst="orthographicFront"/>
              <a:lightRig rig="soft" dir="t">
                <a:rot lat="0" lon="0" rev="16800000"/>
              </a:lightRig>
            </a:scene3d>
            <a:sp3d prstMaterial="softEdge">
              <a:bevelT w="38100" h="38100"/>
            </a:sp3d>
          </a:bodyPr>
          <a:lstStyle/>
          <a:p>
            <a:pPr eaLnBrk="1" fontAlgn="auto" hangingPunct="1">
              <a:spcAft>
                <a:spcPts val="0"/>
              </a:spcAft>
              <a:defRPr/>
            </a:pPr>
            <a:r>
              <a:rPr lang="en-US" sz="4100" b="1" kern="1200" dirty="0" smtClean="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ea typeface="+mj-ea"/>
                <a:cs typeface="+mj-cs"/>
              </a:rPr>
              <a:t>Succession</a:t>
            </a:r>
            <a:endParaRPr lang="en-US" sz="4100" b="1" kern="1200" dirty="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ea typeface="+mj-ea"/>
              <a:cs typeface="+mj-cs"/>
            </a:endParaRPr>
          </a:p>
        </p:txBody>
      </p:sp>
      <p:sp>
        <p:nvSpPr>
          <p:cNvPr id="3" name="Content Placeholder 2"/>
          <p:cNvSpPr>
            <a:spLocks noGrp="1"/>
          </p:cNvSpPr>
          <p:nvPr>
            <p:ph idx="4294967295"/>
          </p:nvPr>
        </p:nvSpPr>
        <p:spPr>
          <a:xfrm>
            <a:off x="457200" y="1143000"/>
            <a:ext cx="8229600" cy="4525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73050" indent="-273050" eaLnBrk="1" hangingPunct="1">
              <a:buFont typeface="Arial" charset="0"/>
              <a:buChar char="•"/>
            </a:pPr>
            <a:r>
              <a:rPr lang="en-US">
                <a:effectLst/>
                <a:latin typeface="Arial" charset="0"/>
              </a:rPr>
              <a:t>Where does primary succession occur?</a:t>
            </a:r>
          </a:p>
          <a:p>
            <a:pPr marL="673100" lvl="1" indent="-273050" eaLnBrk="1" hangingPunct="1">
              <a:buFont typeface="Arial" charset="0"/>
              <a:buChar char="•"/>
            </a:pPr>
            <a:r>
              <a:rPr lang="en-US">
                <a:effectLst/>
                <a:latin typeface="Arial" charset="0"/>
              </a:rPr>
              <a:t>Hawaii (volcanic islands)</a:t>
            </a:r>
          </a:p>
          <a:p>
            <a:pPr marL="273050" indent="-273050" eaLnBrk="1" hangingPunct="1"/>
            <a:endParaRPr lang="en-US">
              <a:effectLst/>
              <a:latin typeface="Arial" charset="0"/>
            </a:endParaRPr>
          </a:p>
        </p:txBody>
      </p:sp>
      <p:pic>
        <p:nvPicPr>
          <p:cNvPr id="4" name="Picture 3" descr="Big Island - Lava Flow"/>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228850"/>
            <a:ext cx="6172200" cy="462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IMG_357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0600" y="3600450"/>
            <a:ext cx="4343400" cy="325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ox(in)">
                                      <p:cBhvr>
                                        <p:cTn id="17" dur="500"/>
                                        <p:tgtEl>
                                          <p:spTgt spid="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ox(in)">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p:txBody>
          <a:bodyPr anchorCtr="0">
            <a:normAutofit/>
            <a:sp3d prstMaterial="softEdge">
              <a:bevelT w="38100" h="38100"/>
            </a:sp3d>
          </a:bodyPr>
          <a:lstStyle/>
          <a:p>
            <a:pPr eaLnBrk="1" hangingPunct="1">
              <a:defRPr/>
            </a:pPr>
            <a:endParaRPr lang="en-US">
              <a:latin typeface="Arial" charset="0"/>
              <a:cs typeface="+mj-cs"/>
            </a:endParaRPr>
          </a:p>
        </p:txBody>
      </p:sp>
      <p:sp>
        <p:nvSpPr>
          <p:cNvPr id="3" name="Content Placeholder 2"/>
          <p:cNvSpPr>
            <a:spLocks noGrp="1"/>
          </p:cNvSpPr>
          <p:nvPr>
            <p:ph idx="429496729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547688" indent="-411163" eaLnBrk="1" hangingPunct="1"/>
            <a:r>
              <a:rPr lang="en-US">
                <a:effectLst/>
                <a:latin typeface="Arial" charset="0"/>
              </a:rPr>
              <a:t>Other examples of primary succession</a:t>
            </a:r>
          </a:p>
          <a:p>
            <a:pPr marL="868363" lvl="1" indent="-282575" eaLnBrk="1" hangingPunct="1"/>
            <a:r>
              <a:rPr lang="en-US">
                <a:effectLst/>
                <a:latin typeface="Arial" charset="0"/>
              </a:rPr>
              <a:t>Sand dunes</a:t>
            </a:r>
          </a:p>
          <a:p>
            <a:pPr marL="868363" lvl="1" indent="-282575" eaLnBrk="1" hangingPunct="1"/>
            <a:r>
              <a:rPr lang="en-US">
                <a:effectLst/>
                <a:latin typeface="Arial" charset="0"/>
              </a:rPr>
              <a:t>Rock outcrops</a:t>
            </a:r>
          </a:p>
          <a:p>
            <a:pPr marL="547688" indent="-411163" eaLnBrk="1" hangingPunct="1"/>
            <a:endParaRPr lang="en-US">
              <a:effectLst/>
              <a:latin typeface="Arial" charset="0"/>
            </a:endParaRPr>
          </a:p>
        </p:txBody>
      </p:sp>
      <p:pic>
        <p:nvPicPr>
          <p:cNvPr id="655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0" y="3962400"/>
            <a:ext cx="3225800" cy="241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4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 y="4038600"/>
            <a:ext cx="3505200" cy="234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4" presetClass="entr" presetSubtype="16" fill="hold" nodeType="clickEffect">
                                  <p:stCondLst>
                                    <p:cond delay="0"/>
                                  </p:stCondLst>
                                  <p:childTnLst>
                                    <p:set>
                                      <p:cBhvr>
                                        <p:cTn id="12" dur="1" fill="hold">
                                          <p:stCondLst>
                                            <p:cond delay="0"/>
                                          </p:stCondLst>
                                        </p:cTn>
                                        <p:tgtEl>
                                          <p:spTgt spid="65538"/>
                                        </p:tgtEl>
                                        <p:attrNameLst>
                                          <p:attrName>style.visibility</p:attrName>
                                        </p:attrNameLst>
                                      </p:cBhvr>
                                      <p:to>
                                        <p:strVal val="visible"/>
                                      </p:to>
                                    </p:set>
                                    <p:animEffect transition="in" filter="box(in)">
                                      <p:cBhvr>
                                        <p:cTn id="13" dur="500"/>
                                        <p:tgtEl>
                                          <p:spTgt spid="65538"/>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 calcmode="lin" valueType="num">
                                      <p:cBhvr additive="base">
                                        <p:cTn id="18"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7200" y="274638"/>
            <a:ext cx="8229600" cy="1143000"/>
          </a:xfrm>
        </p:spPr>
        <p:txBody>
          <a:bodyPr>
            <a:normAutofit/>
            <a:scene3d>
              <a:camera prst="orthographicFront"/>
              <a:lightRig rig="soft" dir="t">
                <a:rot lat="0" lon="0" rev="16800000"/>
              </a:lightRig>
            </a:scene3d>
            <a:sp3d prstMaterial="softEdge">
              <a:bevelT w="38100" h="38100"/>
            </a:sp3d>
          </a:bodyPr>
          <a:lstStyle/>
          <a:p>
            <a:pPr eaLnBrk="1" fontAlgn="auto" hangingPunct="1">
              <a:spcAft>
                <a:spcPts val="0"/>
              </a:spcAft>
              <a:defRPr/>
            </a:pPr>
            <a:r>
              <a:rPr lang="en-US" sz="4100" b="1" kern="1200" dirty="0" smtClean="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ea typeface="+mj-ea"/>
                <a:cs typeface="+mj-cs"/>
              </a:rPr>
              <a:t>Succession</a:t>
            </a:r>
            <a:endParaRPr lang="en-US" sz="4100" b="1" kern="1200" dirty="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ea typeface="+mj-ea"/>
              <a:cs typeface="+mj-cs"/>
            </a:endParaRPr>
          </a:p>
        </p:txBody>
      </p:sp>
      <p:sp>
        <p:nvSpPr>
          <p:cNvPr id="12291" name="Content Placeholder 2"/>
          <p:cNvSpPr>
            <a:spLocks noGrp="1"/>
          </p:cNvSpPr>
          <p:nvPr>
            <p:ph idx="429496729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547688" indent="-411163" eaLnBrk="1" hangingPunct="1"/>
            <a:r>
              <a:rPr lang="en-US">
                <a:effectLst/>
                <a:latin typeface="Arial" charset="0"/>
              </a:rPr>
              <a:t>Primary succession can take hundreds to thousands of years (or more)</a:t>
            </a:r>
          </a:p>
        </p:txBody>
      </p:sp>
      <p:pic>
        <p:nvPicPr>
          <p:cNvPr id="8192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971800"/>
            <a:ext cx="9223375"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2291">
                                            <p:txEl>
                                              <p:pRg st="0" end="0"/>
                                            </p:txEl>
                                          </p:spTgt>
                                        </p:tgtEl>
                                        <p:attrNameLst>
                                          <p:attrName>style.visibility</p:attrName>
                                        </p:attrNameLst>
                                      </p:cBhvr>
                                      <p:to>
                                        <p:strVal val="visible"/>
                                      </p:to>
                                    </p:set>
                                    <p:animEffect transition="in" filter="blinds(horizontal)">
                                      <p:cBhvr>
                                        <p:cTn id="7" dur="500"/>
                                        <p:tgtEl>
                                          <p:spTgt spid="1229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a:p>
        </p:txBody>
      </p:sp>
      <p:sp>
        <p:nvSpPr>
          <p:cNvPr id="83970" name="Content Placeholder 2"/>
          <p:cNvSpPr>
            <a:spLocks noGrp="1"/>
          </p:cNvSpPr>
          <p:nvPr>
            <p:ph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547688" indent="-411163" eaLnBrk="1" hangingPunct="1"/>
            <a:r>
              <a:rPr lang="en-US" sz="2800">
                <a:effectLst/>
                <a:latin typeface="Arial" charset="0"/>
              </a:rPr>
              <a:t>Primary Succession youtube (dumb)</a:t>
            </a:r>
          </a:p>
          <a:p>
            <a:pPr marL="547688" indent="-411163" eaLnBrk="1" hangingPunct="1"/>
            <a:r>
              <a:rPr lang="en-US" sz="2800">
                <a:effectLst/>
                <a:latin typeface="Arial" charset="0"/>
                <a:hlinkClick r:id="rId2"/>
              </a:rPr>
              <a:t>http://www.youtube.com/watch?v=J1_jy2lxl54</a:t>
            </a:r>
            <a:endParaRPr lang="en-US" sz="2800">
              <a:effectLst/>
              <a:latin typeface="Arial" charset="0"/>
            </a:endParaRPr>
          </a:p>
          <a:p>
            <a:pPr marL="547688" indent="-411163" eaLnBrk="1" hangingPunct="1"/>
            <a:endParaRPr lang="en-US" sz="2800">
              <a:effectLst/>
              <a:latin typeface="Arial" charset="0"/>
            </a:endParaRPr>
          </a:p>
          <a:p>
            <a:pPr marL="547688" indent="-411163" eaLnBrk="1" hangingPunct="1"/>
            <a:r>
              <a:rPr lang="en-US" sz="2800">
                <a:effectLst/>
                <a:latin typeface="Arial" charset="0"/>
              </a:rPr>
              <a:t>Succession animations</a:t>
            </a:r>
          </a:p>
          <a:p>
            <a:pPr marL="547688" indent="-411163" eaLnBrk="1" hangingPunct="1"/>
            <a:r>
              <a:rPr lang="en-US" sz="1200">
                <a:effectLst/>
                <a:latin typeface="Arial" charset="0"/>
                <a:hlinkClick r:id="rId3"/>
              </a:rPr>
              <a:t>http://www.restoringearth.co.uk/education/science/geography/ecology/succession/succession.shtm</a:t>
            </a:r>
            <a:endParaRPr lang="en-US" sz="1200">
              <a:effectLst/>
              <a:latin typeface="Arial" charset="0"/>
            </a:endParaRPr>
          </a:p>
          <a:p>
            <a:pPr marL="547688" indent="-411163" eaLnBrk="1" hangingPunct="1"/>
            <a:endParaRPr lang="en-US" sz="1200">
              <a:effectLst/>
              <a:latin typeface="Arial" charset="0"/>
            </a:endParaRPr>
          </a:p>
          <a:p>
            <a:pPr marL="547688" indent="-411163" eaLnBrk="1" hangingPunct="1"/>
            <a:r>
              <a:rPr lang="en-US">
                <a:effectLst/>
                <a:latin typeface="Arial" charset="0"/>
              </a:rPr>
              <a:t>Primary Succession</a:t>
            </a:r>
          </a:p>
          <a:p>
            <a:pPr marL="547688" indent="-411163" eaLnBrk="1" hangingPunct="1"/>
            <a:r>
              <a:rPr lang="en-US">
                <a:effectLst/>
                <a:latin typeface="Arial" charset="0"/>
                <a:hlinkClick r:id="rId4"/>
              </a:rPr>
              <a:t>http://techalive.mtu.edu/meec/demo/PrimarySuccession.html</a:t>
            </a:r>
            <a:endParaRPr lang="en-US">
              <a:effectLst/>
              <a:latin typeface="Arial" charset="0"/>
            </a:endParaRPr>
          </a:p>
          <a:p>
            <a:pPr marL="547688" indent="-411163" eaLnBrk="1" hangingPunct="1"/>
            <a:endParaRPr lang="en-US">
              <a:effectLst/>
              <a:latin typeface="Arial" charset="0"/>
            </a:endParaRPr>
          </a:p>
        </p:txBody>
      </p:sp>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2"/>
          <p:cNvSpPr>
            <a:spLocks noChangeArrowheads="1"/>
          </p:cNvSpPr>
          <p:nvPr/>
        </p:nvSpPr>
        <p:spPr bwMode="auto">
          <a:xfrm>
            <a:off x="0" y="152400"/>
            <a:ext cx="9144000" cy="113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1"/>
          <a:lstStyle/>
          <a:p>
            <a:pPr algn="ctr">
              <a:defRPr/>
            </a:pPr>
            <a:r>
              <a:rPr lang="en-US" sz="4400" b="1">
                <a:solidFill>
                  <a:srgbClr val="CCFFFF"/>
                </a:solidFill>
                <a:effectLst>
                  <a:outerShdw blurRad="38100" dist="38100" dir="2700000" algn="tl">
                    <a:srgbClr val="000000"/>
                  </a:outerShdw>
                </a:effectLst>
                <a:cs typeface="+mn-cs"/>
              </a:rPr>
              <a:t>What is the greenhouse effect?</a:t>
            </a:r>
          </a:p>
        </p:txBody>
      </p:sp>
      <p:sp>
        <p:nvSpPr>
          <p:cNvPr id="3" name="Content Placeholder 2"/>
          <p:cNvSpPr>
            <a:spLocks noGrp="1"/>
          </p:cNvSpPr>
          <p:nvPr>
            <p:ph idx="1"/>
          </p:nvPr>
        </p:nvSpPr>
        <p:spPr/>
        <p:txBody>
          <a:bodyPr/>
          <a:lstStyle/>
          <a:p>
            <a:pPr>
              <a:defRPr/>
            </a:pPr>
            <a:r>
              <a:rPr lang="en-US" dirty="0" smtClean="0">
                <a:solidFill>
                  <a:srgbClr val="000000"/>
                </a:solidFill>
              </a:rPr>
              <a:t>Asking people what the greenhouse effect is…</a:t>
            </a:r>
            <a:endParaRPr lang="en-US" dirty="0" smtClean="0">
              <a:solidFill>
                <a:srgbClr val="000000"/>
              </a:solidFill>
              <a:hlinkClick r:id="rId2"/>
            </a:endParaRPr>
          </a:p>
          <a:p>
            <a:pPr>
              <a:defRPr/>
            </a:pPr>
            <a:r>
              <a:rPr lang="en-US" dirty="0" smtClean="0">
                <a:hlinkClick r:id="rId2"/>
              </a:rPr>
              <a:t>http://videos.howstuffworks.com/howstuffworks/203-what-is-the-greenhouse-effect-video.htm</a:t>
            </a:r>
            <a:endParaRPr lang="en-US" dirty="0" smtClean="0"/>
          </a:p>
          <a:p>
            <a:pPr>
              <a:defRPr/>
            </a:pPr>
            <a:endParaRPr lang="en-US" dirty="0" smtClean="0"/>
          </a:p>
          <a:p>
            <a:pPr>
              <a:defRPr/>
            </a:pPr>
            <a:r>
              <a:rPr lang="en-US" dirty="0" smtClean="0"/>
              <a:t>Inconvenient Truth</a:t>
            </a:r>
          </a:p>
          <a:p>
            <a:pPr lvl="1">
              <a:defRPr/>
            </a:pPr>
            <a:r>
              <a:rPr lang="en-US" dirty="0" smtClean="0"/>
              <a:t>Greenhouse effect – minute 9:45</a:t>
            </a:r>
          </a:p>
          <a:p>
            <a:pPr>
              <a:defRPr/>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a:p>
        </p:txBody>
      </p:sp>
      <p:sp>
        <p:nvSpPr>
          <p:cNvPr id="3" name="Text Placeholder 2"/>
          <p:cNvSpPr>
            <a:spLocks noGrp="1"/>
          </p:cNvSpPr>
          <p:nvPr>
            <p:ph type="body" idx="1"/>
          </p:nvPr>
        </p:nvSpPr>
        <p:spPr/>
        <p:txBody>
          <a:bodyPr/>
          <a:lstStyle/>
          <a:p>
            <a:pPr>
              <a:defRPr/>
            </a:pPr>
            <a:endParaRPr lang="en-US"/>
          </a:p>
        </p:txBody>
      </p:sp>
    </p:spTree>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defRPr/>
            </a:pPr>
            <a:r>
              <a:rPr lang="en-US" sz="4800" b="1" u="sng">
                <a:latin typeface="Arial" charset="0"/>
                <a:cs typeface="+mj-cs"/>
              </a:rPr>
              <a:t>Secondary SUCCESSION</a:t>
            </a:r>
            <a:r>
              <a:rPr lang="en-US" sz="4800" b="1">
                <a:latin typeface="Arial" charset="0"/>
                <a:cs typeface="+mj-cs"/>
              </a:rPr>
              <a:t/>
            </a:r>
            <a:br>
              <a:rPr lang="en-US" sz="4800" b="1">
                <a:latin typeface="Arial" charset="0"/>
                <a:cs typeface="+mj-cs"/>
              </a:rPr>
            </a:br>
            <a:endParaRPr lang="en-US" sz="4800" b="1">
              <a:latin typeface="Arial" charset="0"/>
              <a:cs typeface="+mj-cs"/>
            </a:endParaRPr>
          </a:p>
        </p:txBody>
      </p:sp>
      <p:sp>
        <p:nvSpPr>
          <p:cNvPr id="8195" name="Rectangle 3"/>
          <p:cNvSpPr>
            <a:spLocks noGrp="1" noChangeArrowheads="1"/>
          </p:cNvSpPr>
          <p:nvPr>
            <p:ph type="body" idx="1"/>
          </p:nvPr>
        </p:nvSpPr>
        <p:spPr>
          <a:xfrm>
            <a:off x="0" y="838200"/>
            <a:ext cx="9144000" cy="4525963"/>
          </a:xfrm>
        </p:spPr>
        <p:txBody>
          <a:bodyPr/>
          <a:lstStyle/>
          <a:p>
            <a:pPr eaLnBrk="1" hangingPunct="1">
              <a:lnSpc>
                <a:spcPct val="90000"/>
              </a:lnSpc>
              <a:spcBef>
                <a:spcPct val="30000"/>
              </a:spcBef>
              <a:defRPr/>
            </a:pPr>
            <a:r>
              <a:rPr lang="en-US" sz="3600" u="sng">
                <a:latin typeface="Arial" charset="0"/>
                <a:cs typeface="+mn-cs"/>
              </a:rPr>
              <a:t>Secondary succession</a:t>
            </a:r>
            <a:r>
              <a:rPr lang="en-US" sz="3600">
                <a:latin typeface="Arial" charset="0"/>
                <a:cs typeface="+mn-cs"/>
              </a:rPr>
              <a:t> is the process that begins when </a:t>
            </a:r>
            <a:r>
              <a:rPr lang="en-US" sz="3600" b="1">
                <a:solidFill>
                  <a:srgbClr val="FFFF00"/>
                </a:solidFill>
                <a:latin typeface="Arial" charset="0"/>
                <a:cs typeface="+mn-cs"/>
              </a:rPr>
              <a:t>something has disturbed or destroyed the natural community</a:t>
            </a:r>
            <a:r>
              <a:rPr lang="en-US" sz="3600">
                <a:solidFill>
                  <a:srgbClr val="FFFF00"/>
                </a:solidFill>
                <a:latin typeface="Arial" charset="0"/>
                <a:cs typeface="+mn-cs"/>
              </a:rPr>
              <a:t>.</a:t>
            </a:r>
            <a:r>
              <a:rPr lang="en-US" sz="3600">
                <a:latin typeface="Arial" charset="0"/>
                <a:cs typeface="+mn-cs"/>
              </a:rPr>
              <a:t>  </a:t>
            </a:r>
          </a:p>
          <a:p>
            <a:pPr lvl="1" eaLnBrk="1" hangingPunct="1">
              <a:lnSpc>
                <a:spcPct val="90000"/>
              </a:lnSpc>
              <a:spcBef>
                <a:spcPct val="30000"/>
              </a:spcBef>
              <a:defRPr/>
            </a:pPr>
            <a:r>
              <a:rPr lang="en-US" sz="3600">
                <a:latin typeface="Arial" charset="0"/>
              </a:rPr>
              <a:t>List 5 places where secondary succession occurs.</a:t>
            </a:r>
          </a:p>
          <a:p>
            <a:pPr eaLnBrk="1" hangingPunct="1">
              <a:lnSpc>
                <a:spcPct val="90000"/>
              </a:lnSpc>
              <a:spcBef>
                <a:spcPct val="30000"/>
              </a:spcBef>
              <a:defRPr/>
            </a:pPr>
            <a:r>
              <a:rPr lang="en-US" sz="3600" b="1">
                <a:solidFill>
                  <a:srgbClr val="FFFF00"/>
                </a:solidFill>
                <a:latin typeface="Arial" charset="0"/>
                <a:cs typeface="+mn-cs"/>
              </a:rPr>
              <a:t>Abandoned farmlands </a:t>
            </a:r>
          </a:p>
          <a:p>
            <a:pPr eaLnBrk="1" hangingPunct="1">
              <a:lnSpc>
                <a:spcPct val="90000"/>
              </a:lnSpc>
              <a:spcBef>
                <a:spcPct val="30000"/>
              </a:spcBef>
              <a:defRPr/>
            </a:pPr>
            <a:r>
              <a:rPr lang="en-US" sz="3600" b="1">
                <a:solidFill>
                  <a:srgbClr val="FFFF00"/>
                </a:solidFill>
                <a:latin typeface="Arial" charset="0"/>
                <a:cs typeface="+mn-cs"/>
              </a:rPr>
              <a:t>Burned or cut forests</a:t>
            </a:r>
            <a:endParaRPr lang="en-US" sz="3600">
              <a:solidFill>
                <a:srgbClr val="FFFF00"/>
              </a:solidFill>
              <a:latin typeface="Arial" charset="0"/>
              <a:cs typeface="+mn-cs"/>
            </a:endParaRPr>
          </a:p>
          <a:p>
            <a:pPr eaLnBrk="1" hangingPunct="1">
              <a:lnSpc>
                <a:spcPct val="90000"/>
              </a:lnSpc>
              <a:spcBef>
                <a:spcPct val="30000"/>
              </a:spcBef>
              <a:defRPr/>
            </a:pPr>
            <a:r>
              <a:rPr lang="en-US" sz="3600" b="1">
                <a:solidFill>
                  <a:srgbClr val="FFFF00"/>
                </a:solidFill>
                <a:latin typeface="Arial" charset="0"/>
                <a:cs typeface="+mn-cs"/>
              </a:rPr>
              <a:t>Places covered by flood water</a:t>
            </a:r>
          </a:p>
          <a:p>
            <a:pPr eaLnBrk="1" hangingPunct="1">
              <a:lnSpc>
                <a:spcPct val="90000"/>
              </a:lnSpc>
              <a:spcBef>
                <a:spcPct val="30000"/>
              </a:spcBef>
              <a:defRPr/>
            </a:pPr>
            <a:r>
              <a:rPr lang="en-US" sz="3600" b="1">
                <a:solidFill>
                  <a:srgbClr val="FFFF00"/>
                </a:solidFill>
                <a:latin typeface="Arial" charset="0"/>
                <a:cs typeface="+mn-cs"/>
              </a:rPr>
              <a:t>Heavily mined areas</a:t>
            </a:r>
            <a:endParaRPr lang="en-US" sz="3600">
              <a:solidFill>
                <a:srgbClr val="FFFF00"/>
              </a:solidFill>
              <a:latin typeface="Arial" charset="0"/>
              <a:cs typeface="+mn-cs"/>
            </a:endParaRPr>
          </a:p>
          <a:p>
            <a:pPr eaLnBrk="1" hangingPunct="1">
              <a:lnSpc>
                <a:spcPct val="90000"/>
              </a:lnSpc>
              <a:spcBef>
                <a:spcPct val="30000"/>
              </a:spcBef>
              <a:defRPr/>
            </a:pPr>
            <a:r>
              <a:rPr lang="en-US" sz="3600" b="1">
                <a:solidFill>
                  <a:srgbClr val="FFFF00"/>
                </a:solidFill>
                <a:latin typeface="Arial" charset="0"/>
                <a:cs typeface="+mn-cs"/>
              </a:rPr>
              <a:t>Heavily polluted streams</a:t>
            </a:r>
            <a:endParaRPr lang="en-US" sz="3600">
              <a:solidFill>
                <a:srgbClr val="FFFF00"/>
              </a:solidFill>
              <a:latin typeface="Arial" charset="0"/>
              <a:cs typeface="+mn-cs"/>
            </a:endParaRPr>
          </a:p>
          <a:p>
            <a:pPr eaLnBrk="1" hangingPunct="1">
              <a:lnSpc>
                <a:spcPct val="90000"/>
              </a:lnSpc>
              <a:spcBef>
                <a:spcPct val="30000"/>
              </a:spcBef>
              <a:defRPr/>
            </a:pPr>
            <a:endParaRPr lang="en-US" sz="3600">
              <a:solidFill>
                <a:srgbClr val="FFFF00"/>
              </a:solidFill>
              <a:latin typeface="Arial" charset="0"/>
              <a:cs typeface="+mn-cs"/>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Effect transition="in" filter="diamond(in)">
                                      <p:cBhvr>
                                        <p:cTn id="7" dur="2000"/>
                                        <p:tgtEl>
                                          <p:spTgt spid="8195">
                                            <p:txEl>
                                              <p:pRg st="0" end="0"/>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8195">
                                            <p:txEl>
                                              <p:pRg st="1" end="1"/>
                                            </p:txEl>
                                          </p:spTgt>
                                        </p:tgtEl>
                                        <p:attrNameLst>
                                          <p:attrName>style.visibility</p:attrName>
                                        </p:attrNameLst>
                                      </p:cBhvr>
                                      <p:to>
                                        <p:strVal val="visible"/>
                                      </p:to>
                                    </p:set>
                                    <p:animEffect transition="in" filter="diamond(in)">
                                      <p:cBhvr>
                                        <p:cTn id="10" dur="2000"/>
                                        <p:tgtEl>
                                          <p:spTgt spid="8195">
                                            <p:txEl>
                                              <p:pRg st="1" end="1"/>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 presetClass="entr" presetSubtype="4" fill="hold" nodeType="clickEffect">
                                  <p:stCondLst>
                                    <p:cond delay="0"/>
                                  </p:stCondLst>
                                  <p:childTnLst>
                                    <p:set>
                                      <p:cBhvr>
                                        <p:cTn id="14" dur="1" fill="hold">
                                          <p:stCondLst>
                                            <p:cond delay="0"/>
                                          </p:stCondLst>
                                        </p:cTn>
                                        <p:tgtEl>
                                          <p:spTgt spid="8195">
                                            <p:txEl>
                                              <p:pRg st="2" end="2"/>
                                            </p:txEl>
                                          </p:spTgt>
                                        </p:tgtEl>
                                        <p:attrNameLst>
                                          <p:attrName>style.visibility</p:attrName>
                                        </p:attrNameLst>
                                      </p:cBhvr>
                                      <p:to>
                                        <p:strVal val="visible"/>
                                      </p:to>
                                    </p:set>
                                    <p:anim calcmode="lin" valueType="num">
                                      <p:cBhvr additive="base">
                                        <p:cTn id="15" dur="500" fill="hold"/>
                                        <p:tgtEl>
                                          <p:spTgt spid="8195">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819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4" fill="hold" nodeType="clickEffect">
                                  <p:stCondLst>
                                    <p:cond delay="0"/>
                                  </p:stCondLst>
                                  <p:childTnLst>
                                    <p:set>
                                      <p:cBhvr>
                                        <p:cTn id="20" dur="1" fill="hold">
                                          <p:stCondLst>
                                            <p:cond delay="0"/>
                                          </p:stCondLst>
                                        </p:cTn>
                                        <p:tgtEl>
                                          <p:spTgt spid="8195">
                                            <p:txEl>
                                              <p:pRg st="3" end="3"/>
                                            </p:txEl>
                                          </p:spTgt>
                                        </p:tgtEl>
                                        <p:attrNameLst>
                                          <p:attrName>style.visibility</p:attrName>
                                        </p:attrNameLst>
                                      </p:cBhvr>
                                      <p:to>
                                        <p:strVal val="visible"/>
                                      </p:to>
                                    </p:set>
                                    <p:anim calcmode="lin" valueType="num">
                                      <p:cBhvr additive="base">
                                        <p:cTn id="21" dur="500" fill="hold"/>
                                        <p:tgtEl>
                                          <p:spTgt spid="8195">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819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4" fill="hold" nodeType="clickEffect">
                                  <p:stCondLst>
                                    <p:cond delay="0"/>
                                  </p:stCondLst>
                                  <p:childTnLst>
                                    <p:set>
                                      <p:cBhvr>
                                        <p:cTn id="26" dur="1" fill="hold">
                                          <p:stCondLst>
                                            <p:cond delay="0"/>
                                          </p:stCondLst>
                                        </p:cTn>
                                        <p:tgtEl>
                                          <p:spTgt spid="8195">
                                            <p:txEl>
                                              <p:pRg st="4" end="4"/>
                                            </p:txEl>
                                          </p:spTgt>
                                        </p:tgtEl>
                                        <p:attrNameLst>
                                          <p:attrName>style.visibility</p:attrName>
                                        </p:attrNameLst>
                                      </p:cBhvr>
                                      <p:to>
                                        <p:strVal val="visible"/>
                                      </p:to>
                                    </p:set>
                                    <p:anim calcmode="lin" valueType="num">
                                      <p:cBhvr additive="base">
                                        <p:cTn id="27" dur="500" fill="hold"/>
                                        <p:tgtEl>
                                          <p:spTgt spid="8195">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819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4" fill="hold" nodeType="clickEffect">
                                  <p:stCondLst>
                                    <p:cond delay="0"/>
                                  </p:stCondLst>
                                  <p:childTnLst>
                                    <p:set>
                                      <p:cBhvr>
                                        <p:cTn id="32" dur="1" fill="hold">
                                          <p:stCondLst>
                                            <p:cond delay="0"/>
                                          </p:stCondLst>
                                        </p:cTn>
                                        <p:tgtEl>
                                          <p:spTgt spid="8195">
                                            <p:txEl>
                                              <p:pRg st="5" end="5"/>
                                            </p:txEl>
                                          </p:spTgt>
                                        </p:tgtEl>
                                        <p:attrNameLst>
                                          <p:attrName>style.visibility</p:attrName>
                                        </p:attrNameLst>
                                      </p:cBhvr>
                                      <p:to>
                                        <p:strVal val="visible"/>
                                      </p:to>
                                    </p:set>
                                    <p:anim calcmode="lin" valueType="num">
                                      <p:cBhvr additive="base">
                                        <p:cTn id="33" dur="500" fill="hold"/>
                                        <p:tgtEl>
                                          <p:spTgt spid="8195">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819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2" presetClass="entr" presetSubtype="4" fill="hold" nodeType="clickEffect">
                                  <p:stCondLst>
                                    <p:cond delay="0"/>
                                  </p:stCondLst>
                                  <p:childTnLst>
                                    <p:set>
                                      <p:cBhvr>
                                        <p:cTn id="38" dur="1" fill="hold">
                                          <p:stCondLst>
                                            <p:cond delay="0"/>
                                          </p:stCondLst>
                                        </p:cTn>
                                        <p:tgtEl>
                                          <p:spTgt spid="8195">
                                            <p:txEl>
                                              <p:pRg st="6" end="6"/>
                                            </p:txEl>
                                          </p:spTgt>
                                        </p:tgtEl>
                                        <p:attrNameLst>
                                          <p:attrName>style.visibility</p:attrName>
                                        </p:attrNameLst>
                                      </p:cBhvr>
                                      <p:to>
                                        <p:strVal val="visible"/>
                                      </p:to>
                                    </p:set>
                                    <p:anim calcmode="lin" valueType="num">
                                      <p:cBhvr additive="base">
                                        <p:cTn id="39" dur="500" fill="hold"/>
                                        <p:tgtEl>
                                          <p:spTgt spid="8195">
                                            <p:txEl>
                                              <p:pRg st="6" end="6"/>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8195">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a:defRPr/>
            </a:pPr>
            <a:endParaRPr lang="en-US"/>
          </a:p>
        </p:txBody>
      </p:sp>
      <p:sp>
        <p:nvSpPr>
          <p:cNvPr id="7" name="Content Placeholder 6"/>
          <p:cNvSpPr>
            <a:spLocks noGrp="1"/>
          </p:cNvSpPr>
          <p:nvPr>
            <p:ph idx="1"/>
          </p:nvPr>
        </p:nvSpPr>
        <p:spPr/>
        <p:txBody>
          <a:bodyPr/>
          <a:lstStyle/>
          <a:p>
            <a:pPr marL="547688" indent="-411163" eaLnBrk="1" hangingPunct="1">
              <a:defRPr/>
            </a:pPr>
            <a:r>
              <a:rPr lang="en-US" dirty="0" smtClean="0">
                <a:effectLst/>
                <a:latin typeface="Arial" charset="0"/>
              </a:rPr>
              <a:t>Bog Succession</a:t>
            </a:r>
          </a:p>
          <a:p>
            <a:pPr marL="547688" indent="-411163" eaLnBrk="1" hangingPunct="1">
              <a:defRPr/>
            </a:pPr>
            <a:r>
              <a:rPr lang="en-US" dirty="0" smtClean="0">
                <a:effectLst/>
                <a:latin typeface="Arial" charset="0"/>
              </a:rPr>
              <a:t>http://www.wiley.com/college/strahler/0471480533/animations/ch23_animations/animation1.html</a:t>
            </a:r>
          </a:p>
          <a:p>
            <a:pPr marL="547688" indent="-411163" eaLnBrk="1" hangingPunct="1">
              <a:defRPr/>
            </a:pPr>
            <a:endParaRPr lang="en-US" dirty="0" smtClean="0">
              <a:effectLst/>
              <a:latin typeface="Arial" charset="0"/>
            </a:endParaRPr>
          </a:p>
          <a:p>
            <a:pPr marL="547688" indent="-411163" eaLnBrk="1" hangingPunct="1">
              <a:defRPr/>
            </a:pPr>
            <a:endParaRPr lang="en-US" dirty="0" smtClean="0">
              <a:effectLst/>
              <a:latin typeface="Arial" charset="0"/>
            </a:endParaRPr>
          </a:p>
          <a:p>
            <a:pPr marL="547688" indent="-411163" eaLnBrk="1" hangingPunct="1">
              <a:defRPr/>
            </a:pPr>
            <a:r>
              <a:rPr lang="en-US" dirty="0" smtClean="0">
                <a:effectLst/>
                <a:latin typeface="Arial" charset="0"/>
              </a:rPr>
              <a:t>Temperate Forest Succession Animation</a:t>
            </a:r>
          </a:p>
          <a:p>
            <a:pPr marL="547688" indent="-411163" eaLnBrk="1" hangingPunct="1">
              <a:defRPr/>
            </a:pPr>
            <a:r>
              <a:rPr lang="en-US" dirty="0" smtClean="0">
                <a:effectLst/>
                <a:latin typeface="Arial" charset="0"/>
                <a:hlinkClick r:id="rId2"/>
              </a:rPr>
              <a:t>http://ecoplexity.org/node/219</a:t>
            </a:r>
            <a:endParaRPr lang="en-US" dirty="0" smtClean="0">
              <a:effectLst/>
              <a:latin typeface="Arial" charset="0"/>
            </a:endParaRPr>
          </a:p>
          <a:p>
            <a:pPr>
              <a:defRPr/>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ChangeArrowheads="1"/>
          </p:cNvSpPr>
          <p:nvPr>
            <p:ph type="title"/>
          </p:nvPr>
        </p:nvSpPr>
        <p:spPr>
          <a:xfrm>
            <a:off x="457200" y="0"/>
            <a:ext cx="8305800" cy="712788"/>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US" sz="4000">
                <a:latin typeface="Arial" charset="0"/>
                <a:cs typeface="+mj-cs"/>
              </a:rPr>
              <a:t>Secondary Succession Examples</a:t>
            </a:r>
          </a:p>
        </p:txBody>
      </p:sp>
      <p:sp>
        <p:nvSpPr>
          <p:cNvPr id="148483" name="Rectangle 3"/>
          <p:cNvSpPr>
            <a:spLocks noGrp="1" noChangeArrowheads="1"/>
          </p:cNvSpPr>
          <p:nvPr>
            <p:ph type="body" idx="1"/>
          </p:nvPr>
        </p:nvSpPr>
        <p:spPr>
          <a:xfrm>
            <a:off x="0" y="685800"/>
            <a:ext cx="8229600" cy="57912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1" eaLnBrk="1" hangingPunct="1">
              <a:defRPr/>
            </a:pPr>
            <a:r>
              <a:rPr lang="en-US" sz="3200" b="1">
                <a:latin typeface="Arial" charset="0"/>
              </a:rPr>
              <a:t>Yellowstone (1988)– massive wild fire – 36% park burned</a:t>
            </a:r>
          </a:p>
          <a:p>
            <a:pPr lvl="1" eaLnBrk="1" hangingPunct="1">
              <a:defRPr/>
            </a:pPr>
            <a:endParaRPr lang="en-US" sz="3200" b="1">
              <a:latin typeface="Arial" charset="0"/>
            </a:endParaRPr>
          </a:p>
          <a:p>
            <a:pPr lvl="1" eaLnBrk="1" hangingPunct="1">
              <a:defRPr/>
            </a:pPr>
            <a:endParaRPr lang="en-US" sz="3200" b="1">
              <a:latin typeface="Arial" charset="0"/>
            </a:endParaRPr>
          </a:p>
          <a:p>
            <a:pPr lvl="1" eaLnBrk="1" hangingPunct="1">
              <a:defRPr/>
            </a:pPr>
            <a:endParaRPr lang="en-US" sz="3200" b="1">
              <a:latin typeface="Arial" charset="0"/>
            </a:endParaRPr>
          </a:p>
          <a:p>
            <a:pPr lvl="1" eaLnBrk="1" hangingPunct="1">
              <a:defRPr/>
            </a:pPr>
            <a:endParaRPr lang="en-US" sz="3200" b="1">
              <a:latin typeface="Arial" charset="0"/>
            </a:endParaRPr>
          </a:p>
          <a:p>
            <a:pPr lvl="1" eaLnBrk="1" hangingPunct="1">
              <a:defRPr/>
            </a:pPr>
            <a:endParaRPr lang="en-US" sz="3200" b="1">
              <a:latin typeface="Arial" charset="0"/>
            </a:endParaRPr>
          </a:p>
          <a:p>
            <a:pPr lvl="1" eaLnBrk="1" hangingPunct="1">
              <a:defRPr/>
            </a:pPr>
            <a:endParaRPr lang="en-US" sz="3200" b="1">
              <a:latin typeface="Arial" charset="0"/>
            </a:endParaRPr>
          </a:p>
        </p:txBody>
      </p:sp>
      <p:pic>
        <p:nvPicPr>
          <p:cNvPr id="14848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905000"/>
            <a:ext cx="7315200" cy="402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6"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2514600"/>
            <a:ext cx="2771775"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0800" y="1219200"/>
            <a:ext cx="2743200" cy="206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3962400"/>
            <a:ext cx="2441575"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48483">
                                            <p:txEl>
                                              <p:pRg st="0" end="0"/>
                                            </p:txEl>
                                          </p:spTgt>
                                        </p:tgtEl>
                                        <p:attrNameLst>
                                          <p:attrName>style.visibility</p:attrName>
                                        </p:attrNameLst>
                                      </p:cBhvr>
                                      <p:to>
                                        <p:strVal val="visible"/>
                                      </p:to>
                                    </p:set>
                                    <p:animEffect transition="in" filter="blinds(horizontal)">
                                      <p:cBhvr>
                                        <p:cTn id="7" dur="500"/>
                                        <p:tgtEl>
                                          <p:spTgt spid="14848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48485"/>
                                        </p:tgtEl>
                                        <p:attrNameLst>
                                          <p:attrName>style.visibility</p:attrName>
                                        </p:attrNameLst>
                                      </p:cBhvr>
                                      <p:to>
                                        <p:strVal val="visible"/>
                                      </p:to>
                                    </p:set>
                                    <p:animEffect transition="in" filter="blinds(horizontal)">
                                      <p:cBhvr>
                                        <p:cTn id="17" dur="500"/>
                                        <p:tgtEl>
                                          <p:spTgt spid="14848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16"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ox(in)">
                                      <p:cBhvr>
                                        <p:cTn id="27" dur="500"/>
                                        <p:tgtEl>
                                          <p:spTgt spid="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16" fill="hold" nodeType="clickEffect">
                                  <p:stCondLst>
                                    <p:cond delay="0"/>
                                  </p:stCondLst>
                                  <p:childTnLst>
                                    <p:set>
                                      <p:cBhvr>
                                        <p:cTn id="31" dur="1" fill="hold">
                                          <p:stCondLst>
                                            <p:cond delay="0"/>
                                          </p:stCondLst>
                                        </p:cTn>
                                        <p:tgtEl>
                                          <p:spTgt spid="10246"/>
                                        </p:tgtEl>
                                        <p:attrNameLst>
                                          <p:attrName>style.visibility</p:attrName>
                                        </p:attrNameLst>
                                      </p:cBhvr>
                                      <p:to>
                                        <p:strVal val="visible"/>
                                      </p:to>
                                    </p:set>
                                    <p:animEffect transition="in" filter="box(in)">
                                      <p:cBhvr>
                                        <p:cTn id="32" dur="500"/>
                                        <p:tgtEl>
                                          <p:spTgt spid="102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Content Placeholder 2"/>
          <p:cNvSpPr>
            <a:spLocks noGrp="1"/>
          </p:cNvSpPr>
          <p:nvPr>
            <p:ph idx="429496729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547688" indent="-411163" eaLnBrk="1" hangingPunct="1"/>
            <a:endParaRPr lang="en-US">
              <a:effectLst/>
              <a:latin typeface="Arial" charset="0"/>
            </a:endParaRPr>
          </a:p>
          <a:p>
            <a:pPr marL="547688" indent="-411163" eaLnBrk="1" hangingPunct="1"/>
            <a:endParaRPr lang="en-US">
              <a:effectLst/>
              <a:latin typeface="Arial" charset="0"/>
            </a:endParaRPr>
          </a:p>
          <a:p>
            <a:pPr marL="547688" indent="-411163" eaLnBrk="1" hangingPunct="1"/>
            <a:endParaRPr lang="en-US">
              <a:effectLst/>
              <a:latin typeface="Arial" charset="0"/>
            </a:endParaRPr>
          </a:p>
          <a:p>
            <a:pPr marL="547688" indent="-411163" eaLnBrk="1" hangingPunct="1"/>
            <a:endParaRPr lang="en-US">
              <a:effectLst/>
              <a:latin typeface="Arial" charset="0"/>
            </a:endParaRPr>
          </a:p>
          <a:p>
            <a:pPr marL="547688" indent="-411163" eaLnBrk="1" hangingPunct="1"/>
            <a:r>
              <a:rPr lang="en-US">
                <a:effectLst/>
                <a:latin typeface="Arial" charset="0"/>
              </a:rPr>
              <a:t>Succession slowly</a:t>
            </a:r>
            <a:br>
              <a:rPr lang="en-US">
                <a:effectLst/>
                <a:latin typeface="Arial" charset="0"/>
              </a:rPr>
            </a:br>
            <a:r>
              <a:rPr lang="en-US">
                <a:effectLst/>
                <a:latin typeface="Arial" charset="0"/>
              </a:rPr>
              <a:t>occurring</a:t>
            </a:r>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591175" cy="362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62400" y="3381375"/>
            <a:ext cx="5181600" cy="347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ight Arrow 8"/>
          <p:cNvSpPr/>
          <p:nvPr/>
        </p:nvSpPr>
        <p:spPr>
          <a:xfrm rot="1304255">
            <a:off x="2286000" y="5410200"/>
            <a:ext cx="3124200" cy="533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10245" name="Text Box 5"/>
          <p:cNvSpPr txBox="1">
            <a:spLocks noChangeArrowheads="1"/>
          </p:cNvSpPr>
          <p:nvPr/>
        </p:nvSpPr>
        <p:spPr bwMode="auto">
          <a:xfrm>
            <a:off x="6019800" y="6172200"/>
            <a:ext cx="25717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t>1999 – new tree growth</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500"/>
                                        <p:tgtEl>
                                          <p:spTgt spid="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heckerboard(across)">
                                      <p:cBhvr>
                                        <p:cTn id="12" dur="500"/>
                                        <p:tgtEl>
                                          <p:spTgt spid="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ox(in)">
                                      <p:cBhvr>
                                        <p:cTn id="17" dur="500"/>
                                        <p:tgtEl>
                                          <p:spTgt spid="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4" fill="hold" nodeType="clickEffect">
                                  <p:stCondLst>
                                    <p:cond delay="0"/>
                                  </p:stCondLst>
                                  <p:childTnLst>
                                    <p:set>
                                      <p:cBhvr>
                                        <p:cTn id="21" dur="1" fill="hold">
                                          <p:stCondLst>
                                            <p:cond delay="0"/>
                                          </p:stCondLst>
                                        </p:cTn>
                                        <p:tgtEl>
                                          <p:spTgt spid="10245">
                                            <p:txEl>
                                              <p:pRg st="0" end="0"/>
                                            </p:txEl>
                                          </p:spTgt>
                                        </p:tgtEl>
                                        <p:attrNameLst>
                                          <p:attrName>style.visibility</p:attrName>
                                        </p:attrNameLst>
                                      </p:cBhvr>
                                      <p:to>
                                        <p:strVal val="visible"/>
                                      </p:to>
                                    </p:set>
                                    <p:anim calcmode="lin" valueType="num">
                                      <p:cBhvr additive="base">
                                        <p:cTn id="22" dur="500" fill="hold"/>
                                        <p:tgtEl>
                                          <p:spTgt spid="10245">
                                            <p:txEl>
                                              <p:pRg st="0" end="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024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ChangeArrowheads="1"/>
          </p:cNvSpPr>
          <p:nvPr>
            <p:ph type="title"/>
          </p:nvPr>
        </p:nvSpPr>
        <p:spPr>
          <a:xfrm>
            <a:off x="457200" y="228600"/>
            <a:ext cx="8229600" cy="560388"/>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US" sz="4000">
                <a:latin typeface="Arial" charset="0"/>
                <a:cs typeface="+mj-cs"/>
              </a:rPr>
              <a:t>Secondary Succession Examples</a:t>
            </a:r>
          </a:p>
        </p:txBody>
      </p:sp>
      <p:sp>
        <p:nvSpPr>
          <p:cNvPr id="150531" name="Rectangle 3"/>
          <p:cNvSpPr>
            <a:spLocks noGrp="1" noChangeArrowheads="1"/>
          </p:cNvSpPr>
          <p:nvPr>
            <p:ph type="body" idx="1"/>
          </p:nvPr>
        </p:nvSpPr>
        <p:spPr>
          <a:xfrm>
            <a:off x="0" y="914400"/>
            <a:ext cx="8229600" cy="452596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1" eaLnBrk="1" hangingPunct="1">
              <a:defRPr/>
            </a:pPr>
            <a:r>
              <a:rPr lang="en-US" sz="3200" b="1">
                <a:latin typeface="Arial" charset="0"/>
              </a:rPr>
              <a:t>Mt. Saint Helens – erupted in 1980 – flattened 1000</a:t>
            </a:r>
            <a:r>
              <a:rPr lang="ja-JP" altLang="en-US" sz="3200" b="1">
                <a:latin typeface="Arial" charset="0"/>
              </a:rPr>
              <a:t>’</a:t>
            </a:r>
            <a:r>
              <a:rPr lang="en-US" sz="3200" b="1">
                <a:latin typeface="Arial" charset="0"/>
              </a:rPr>
              <a:t>s </a:t>
            </a:r>
            <a:br>
              <a:rPr lang="en-US" sz="3200" b="1">
                <a:latin typeface="Arial" charset="0"/>
              </a:rPr>
            </a:br>
            <a:r>
              <a:rPr lang="en-US" sz="3200" b="1">
                <a:latin typeface="Arial" charset="0"/>
              </a:rPr>
              <a:t>of acres</a:t>
            </a:r>
            <a:endParaRPr lang="en-US">
              <a:effectLst/>
              <a:latin typeface="Arial" charset="0"/>
            </a:endParaRPr>
          </a:p>
          <a:p>
            <a:pPr>
              <a:defRPr/>
            </a:pPr>
            <a:endParaRPr lang="en-US">
              <a:effectLst/>
              <a:latin typeface="Arial" charset="0"/>
              <a:cs typeface="+mn-cs"/>
            </a:endParaRPr>
          </a:p>
        </p:txBody>
      </p:sp>
      <p:pic>
        <p:nvPicPr>
          <p:cNvPr id="15053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2400" y="1419225"/>
            <a:ext cx="5181600" cy="5438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5"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168775"/>
            <a:ext cx="3962400" cy="2689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50531">
                                            <p:txEl>
                                              <p:pRg st="0" end="0"/>
                                            </p:txEl>
                                          </p:spTgt>
                                        </p:tgtEl>
                                        <p:attrNameLst>
                                          <p:attrName>style.visibility</p:attrName>
                                        </p:attrNameLst>
                                      </p:cBhvr>
                                      <p:to>
                                        <p:strVal val="visible"/>
                                      </p:to>
                                    </p:set>
                                    <p:animEffect transition="in" filter="blinds(horizontal)">
                                      <p:cBhvr>
                                        <p:cTn id="7" dur="500"/>
                                        <p:tgtEl>
                                          <p:spTgt spid="15053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2"/>
          <p:cNvSpPr>
            <a:spLocks noGrp="1"/>
          </p:cNvSpPr>
          <p:nvPr>
            <p:ph type="title"/>
          </p:nvPr>
        </p:nvSpPr>
        <p:spPr>
          <a:xfrm>
            <a:off x="0" y="0"/>
            <a:ext cx="4419600" cy="762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0"/>
          <a:lstStyle/>
          <a:p>
            <a:r>
              <a:rPr lang="en-US">
                <a:solidFill>
                  <a:schemeClr val="tx1"/>
                </a:solidFill>
                <a:effectLst/>
                <a:latin typeface="Lucida Sans" charset="0"/>
              </a:rPr>
              <a:t>Mt. St. Helen’s</a:t>
            </a:r>
          </a:p>
        </p:txBody>
      </p:sp>
      <p:sp>
        <p:nvSpPr>
          <p:cNvPr id="186371" name="Rectangle 3"/>
          <p:cNvSpPr>
            <a:spLocks noGrp="1"/>
          </p:cNvSpPr>
          <p:nvPr>
            <p:ph type="body" idx="1"/>
          </p:nvPr>
        </p:nvSpPr>
        <p:spPr>
          <a:xfrm>
            <a:off x="0" y="914400"/>
            <a:ext cx="8229600" cy="5334000"/>
          </a:xfrm>
        </p:spPr>
        <p:txBody>
          <a:bodyPr/>
          <a:lstStyle/>
          <a:p>
            <a:pPr>
              <a:defRPr/>
            </a:pPr>
            <a:r>
              <a:rPr lang="en-US" dirty="0">
                <a:latin typeface="Book Antiqua" charset="0"/>
              </a:rPr>
              <a:t>Mt. Saint Helens</a:t>
            </a:r>
          </a:p>
          <a:p>
            <a:pPr>
              <a:defRPr/>
            </a:pPr>
            <a:r>
              <a:rPr lang="en-US" dirty="0">
                <a:latin typeface="Book Antiqua" charset="0"/>
              </a:rPr>
              <a:t>In Washington State</a:t>
            </a:r>
          </a:p>
          <a:p>
            <a:pPr>
              <a:defRPr/>
            </a:pPr>
            <a:r>
              <a:rPr lang="en-US" dirty="0">
                <a:latin typeface="Book Antiqua" charset="0"/>
              </a:rPr>
              <a:t>Erupted May 18</a:t>
            </a:r>
            <a:r>
              <a:rPr lang="en-US" dirty="0" smtClean="0">
                <a:latin typeface="Book Antiqua" charset="0"/>
              </a:rPr>
              <a:t>,</a:t>
            </a:r>
            <a:br>
              <a:rPr lang="en-US" dirty="0" smtClean="0">
                <a:latin typeface="Book Antiqua" charset="0"/>
              </a:rPr>
            </a:br>
            <a:r>
              <a:rPr lang="en-US" dirty="0" smtClean="0">
                <a:latin typeface="Book Antiqua" charset="0"/>
              </a:rPr>
              <a:t> </a:t>
            </a:r>
            <a:r>
              <a:rPr lang="en-US" dirty="0">
                <a:latin typeface="Book Antiqua" charset="0"/>
              </a:rPr>
              <a:t>1980 </a:t>
            </a:r>
          </a:p>
          <a:p>
            <a:pPr>
              <a:defRPr/>
            </a:pPr>
            <a:r>
              <a:rPr lang="en-US" dirty="0">
                <a:latin typeface="Book Antiqua" charset="0"/>
              </a:rPr>
              <a:t>57 people died</a:t>
            </a:r>
          </a:p>
          <a:p>
            <a:pPr>
              <a:defRPr/>
            </a:pPr>
            <a:r>
              <a:rPr lang="en-US" dirty="0">
                <a:latin typeface="Book Antiqua" charset="0"/>
              </a:rPr>
              <a:t>Very </a:t>
            </a:r>
            <a:r>
              <a:rPr lang="en-US" dirty="0" smtClean="0">
                <a:latin typeface="Book Antiqua" charset="0"/>
              </a:rPr>
              <a:t>destructive</a:t>
            </a:r>
          </a:p>
          <a:p>
            <a:pPr>
              <a:defRPr/>
            </a:pPr>
            <a:r>
              <a:rPr lang="en-US" dirty="0" smtClean="0">
                <a:latin typeface="Book Antiqua" charset="0"/>
              </a:rPr>
              <a:t>Caused both primary</a:t>
            </a:r>
            <a:br>
              <a:rPr lang="en-US" dirty="0" smtClean="0">
                <a:latin typeface="Book Antiqua" charset="0"/>
              </a:rPr>
            </a:br>
            <a:r>
              <a:rPr lang="en-US" dirty="0" smtClean="0">
                <a:latin typeface="Book Antiqua" charset="0"/>
              </a:rPr>
              <a:t>and secondary </a:t>
            </a:r>
            <a:br>
              <a:rPr lang="en-US" dirty="0" smtClean="0">
                <a:latin typeface="Book Antiqua" charset="0"/>
              </a:rPr>
            </a:br>
            <a:r>
              <a:rPr lang="en-US" dirty="0" smtClean="0">
                <a:latin typeface="Book Antiqua" charset="0"/>
              </a:rPr>
              <a:t>succession to occur</a:t>
            </a:r>
            <a:endParaRPr lang="en-US" dirty="0">
              <a:latin typeface="Book Antiqua" charset="0"/>
            </a:endParaRPr>
          </a:p>
          <a:p>
            <a:pPr>
              <a:defRPr/>
            </a:pPr>
            <a:endParaRPr lang="en-US" dirty="0">
              <a:latin typeface="Book Antiqua" charset="0"/>
            </a:endParaRPr>
          </a:p>
        </p:txBody>
      </p:sp>
      <p:pic>
        <p:nvPicPr>
          <p:cNvPr id="18637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91000" y="785813"/>
            <a:ext cx="4953000" cy="6072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2"/>
          <p:cNvSpPr>
            <a:spLocks noGrp="1"/>
          </p:cNvSpPr>
          <p:nvPr>
            <p:ph type="title"/>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nchorCtr="0"/>
          <a:lstStyle/>
          <a:p>
            <a:endParaRPr lang="en-US">
              <a:solidFill>
                <a:schemeClr val="tx1"/>
              </a:solidFill>
              <a:effectLst/>
              <a:latin typeface="Lucida Sans" charset="0"/>
            </a:endParaRPr>
          </a:p>
        </p:txBody>
      </p:sp>
      <p:sp>
        <p:nvSpPr>
          <p:cNvPr id="187395" name="Rectangle 3"/>
          <p:cNvSpPr>
            <a:spLocks noGrp="1"/>
          </p:cNvSpPr>
          <p:nvPr>
            <p:ph type="body" idx="1"/>
          </p:nvPr>
        </p:nvSpPr>
        <p:spPr/>
        <p:txBody>
          <a:bodyPr/>
          <a:lstStyle/>
          <a:p>
            <a:pPr>
              <a:defRPr/>
            </a:pPr>
            <a:endParaRPr lang="en-US">
              <a:latin typeface="Book Antiqua" charset="0"/>
            </a:endParaRPr>
          </a:p>
        </p:txBody>
      </p:sp>
      <p:pic>
        <p:nvPicPr>
          <p:cNvPr id="18739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8400" y="2449513"/>
            <a:ext cx="6477000" cy="4408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8739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810000"/>
            <a:ext cx="2419350" cy="304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87399"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86400" y="0"/>
            <a:ext cx="3657600"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2"/>
          <p:cNvSpPr>
            <a:spLocks noGrp="1"/>
          </p:cNvSpPr>
          <p:nvPr>
            <p:ph type="title"/>
          </p:nvPr>
        </p:nvSpPr>
        <p:spPr>
          <a:xfrm>
            <a:off x="457200" y="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0"/>
          <a:lstStyle/>
          <a:p>
            <a:r>
              <a:rPr lang="en-US">
                <a:solidFill>
                  <a:schemeClr val="tx1"/>
                </a:solidFill>
                <a:effectLst/>
                <a:latin typeface="Lucida Sans" charset="0"/>
              </a:rPr>
              <a:t>Mt. Saint Helens</a:t>
            </a:r>
          </a:p>
        </p:txBody>
      </p:sp>
      <p:sp>
        <p:nvSpPr>
          <p:cNvPr id="160771" name="Rectangle 3"/>
          <p:cNvSpPr>
            <a:spLocks noGrp="1"/>
          </p:cNvSpPr>
          <p:nvPr>
            <p:ph type="body" idx="1"/>
          </p:nvPr>
        </p:nvSpPr>
        <p:spPr>
          <a:xfrm>
            <a:off x="381000" y="609600"/>
            <a:ext cx="8229600" cy="4708525"/>
          </a:xfrm>
        </p:spPr>
        <p:txBody>
          <a:bodyPr/>
          <a:lstStyle/>
          <a:p>
            <a:pPr>
              <a:lnSpc>
                <a:spcPct val="90000"/>
              </a:lnSpc>
              <a:defRPr/>
            </a:pPr>
            <a:r>
              <a:rPr lang="en-US" sz="2000" b="1">
                <a:latin typeface="Book Antiqua" charset="0"/>
              </a:rPr>
              <a:t>Nova</a:t>
            </a:r>
          </a:p>
          <a:p>
            <a:pPr lvl="1">
              <a:lnSpc>
                <a:spcPct val="90000"/>
              </a:lnSpc>
              <a:defRPr/>
            </a:pPr>
            <a:r>
              <a:rPr lang="en-US" sz="1800" b="1">
                <a:latin typeface="Book Antiqua" charset="0"/>
                <a:hlinkClick r:id="rId2"/>
              </a:rPr>
              <a:t>http://video.pbs.org/video/1485211138/</a:t>
            </a:r>
            <a:endParaRPr lang="en-US" sz="1800" b="1">
              <a:latin typeface="Book Antiqua" charset="0"/>
            </a:endParaRPr>
          </a:p>
          <a:p>
            <a:pPr>
              <a:lnSpc>
                <a:spcPct val="90000"/>
              </a:lnSpc>
              <a:defRPr/>
            </a:pPr>
            <a:r>
              <a:rPr lang="en-US" sz="2000" b="1">
                <a:latin typeface="Book Antiqua" charset="0"/>
              </a:rPr>
              <a:t>Dave Crockett: Escaping from the 1980 St. Helens Eruption </a:t>
            </a:r>
          </a:p>
          <a:p>
            <a:pPr lvl="1">
              <a:lnSpc>
                <a:spcPct val="90000"/>
              </a:lnSpc>
              <a:defRPr/>
            </a:pPr>
            <a:r>
              <a:rPr lang="en-US" sz="1800" b="1">
                <a:latin typeface="Book Antiqua" charset="0"/>
              </a:rPr>
              <a:t>http://www.youtube.com/watch?v=njV9ski1gB4&amp;feature=related</a:t>
            </a:r>
          </a:p>
          <a:p>
            <a:pPr>
              <a:lnSpc>
                <a:spcPct val="90000"/>
              </a:lnSpc>
              <a:defRPr/>
            </a:pPr>
            <a:r>
              <a:rPr lang="en-US" sz="2000" b="1">
                <a:latin typeface="Book Antiqua" charset="0"/>
              </a:rPr>
              <a:t>The Eruption of Mount St. Helens</a:t>
            </a:r>
          </a:p>
          <a:p>
            <a:pPr lvl="1">
              <a:lnSpc>
                <a:spcPct val="90000"/>
              </a:lnSpc>
              <a:defRPr/>
            </a:pPr>
            <a:r>
              <a:rPr lang="en-US" sz="1800">
                <a:latin typeface="Book Antiqua" charset="0"/>
                <a:hlinkClick r:id="rId3"/>
              </a:rPr>
              <a:t>http://www.5min.com/Video/The-Eruption-of-Mount-St-Helens-119994028</a:t>
            </a:r>
            <a:endParaRPr lang="en-US" sz="1800">
              <a:latin typeface="Book Antiqua" charset="0"/>
            </a:endParaRPr>
          </a:p>
          <a:p>
            <a:pPr>
              <a:lnSpc>
                <a:spcPct val="90000"/>
              </a:lnSpc>
              <a:defRPr/>
            </a:pPr>
            <a:r>
              <a:rPr lang="en-US" sz="2000" b="1">
                <a:latin typeface="Book Antiqua" charset="0"/>
              </a:rPr>
              <a:t>Volcano Eruption Mount St. Helens May 18, 1980 USGS </a:t>
            </a:r>
          </a:p>
          <a:p>
            <a:pPr>
              <a:lnSpc>
                <a:spcPct val="90000"/>
              </a:lnSpc>
              <a:defRPr/>
            </a:pPr>
            <a:r>
              <a:rPr lang="en-US" sz="2000">
                <a:latin typeface="Book Antiqua" charset="0"/>
                <a:hlinkClick r:id="rId4"/>
              </a:rPr>
              <a:t>http://www.youtube.com/watch?v=xP2dreOI8gI&amp;feature=related</a:t>
            </a:r>
            <a:endParaRPr lang="en-US" sz="2000">
              <a:latin typeface="Book Antiqua" charset="0"/>
            </a:endParaRPr>
          </a:p>
          <a:p>
            <a:pPr>
              <a:lnSpc>
                <a:spcPct val="90000"/>
              </a:lnSpc>
              <a:defRPr/>
            </a:pPr>
            <a:r>
              <a:rPr lang="en-US" sz="2000">
                <a:latin typeface="Book Antiqua" charset="0"/>
              </a:rPr>
              <a:t>CBS</a:t>
            </a:r>
          </a:p>
          <a:p>
            <a:pPr lvl="1">
              <a:lnSpc>
                <a:spcPct val="90000"/>
              </a:lnSpc>
              <a:defRPr/>
            </a:pPr>
            <a:r>
              <a:rPr lang="en-US" sz="1800">
                <a:latin typeface="Book Antiqua" charset="0"/>
                <a:hlinkClick r:id="rId5"/>
              </a:rPr>
              <a:t>http://www.youtube.com/watch?v=PLvlKkrRIjw</a:t>
            </a:r>
            <a:endParaRPr lang="en-US" sz="1800">
              <a:latin typeface="Book Antiqua" charset="0"/>
            </a:endParaRPr>
          </a:p>
          <a:p>
            <a:pPr>
              <a:lnSpc>
                <a:spcPct val="90000"/>
              </a:lnSpc>
              <a:defRPr/>
            </a:pPr>
            <a:endParaRPr lang="en-US" sz="2000">
              <a:latin typeface="Book Antiqua" charset="0"/>
            </a:endParaRPr>
          </a:p>
          <a:p>
            <a:pPr>
              <a:lnSpc>
                <a:spcPct val="90000"/>
              </a:lnSpc>
              <a:defRPr/>
            </a:pPr>
            <a:endParaRPr lang="en-US" sz="2000">
              <a:latin typeface="Book Antiqua" charset="0"/>
            </a:endParaRPr>
          </a:p>
        </p:txBody>
      </p:sp>
    </p:spTree>
  </p:cSld>
  <p:clrMapOvr>
    <a:masterClrMapping/>
  </p:clrMapOvr>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a:defRPr/>
            </a:pPr>
            <a:r>
              <a:rPr lang="en-US" dirty="0" smtClean="0"/>
              <a:t>Assignment</a:t>
            </a:r>
            <a:endParaRPr lang="en-US" dirty="0"/>
          </a:p>
        </p:txBody>
      </p:sp>
      <p:sp>
        <p:nvSpPr>
          <p:cNvPr id="7" name="Content Placeholder 6"/>
          <p:cNvSpPr>
            <a:spLocks noGrp="1"/>
          </p:cNvSpPr>
          <p:nvPr>
            <p:ph idx="1"/>
          </p:nvPr>
        </p:nvSpPr>
        <p:spPr/>
        <p:txBody>
          <a:bodyPr/>
          <a:lstStyle/>
          <a:p>
            <a:pPr>
              <a:defRPr/>
            </a:pPr>
            <a:r>
              <a:rPr lang="en-US" dirty="0" smtClean="0"/>
              <a:t>Look over pages 172-178</a:t>
            </a:r>
          </a:p>
          <a:p>
            <a:pPr>
              <a:defRPr/>
            </a:pPr>
            <a:endParaRPr lang="en-US" dirty="0" smtClean="0"/>
          </a:p>
          <a:p>
            <a:pPr>
              <a:defRPr/>
            </a:pPr>
            <a:r>
              <a:rPr lang="en-US" dirty="0" smtClean="0"/>
              <a:t>Lesson Review page 178</a:t>
            </a:r>
          </a:p>
          <a:p>
            <a:pPr>
              <a:defRPr/>
            </a:pPr>
            <a:endParaRPr lang="en-US" dirty="0"/>
          </a:p>
          <a:p>
            <a:pPr>
              <a:defRPr/>
            </a:pPr>
            <a:r>
              <a:rPr lang="en-US" dirty="0" smtClean="0"/>
              <a:t>Answer #’s 1-5</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ChangeArrowheads="1"/>
          </p:cNvSpPr>
          <p:nvPr/>
        </p:nvSpPr>
        <p:spPr bwMode="auto">
          <a:xfrm>
            <a:off x="457200" y="0"/>
            <a:ext cx="8229600" cy="113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1"/>
          <a:lstStyle/>
          <a:p>
            <a:pPr algn="ctr">
              <a:defRPr/>
            </a:pPr>
            <a:r>
              <a:rPr lang="en-US" sz="4000" u="sng" dirty="0">
                <a:solidFill>
                  <a:srgbClr val="CCFFFF"/>
                </a:solidFill>
                <a:effectLst>
                  <a:outerShdw blurRad="38100" dist="38100" dir="2700000" algn="tl">
                    <a:srgbClr val="000000"/>
                  </a:outerShdw>
                </a:effectLst>
                <a:cs typeface="+mn-cs"/>
              </a:rPr>
              <a:t>Greenhouse Effect</a:t>
            </a:r>
            <a:r>
              <a:rPr lang="en-US" sz="4000" dirty="0">
                <a:solidFill>
                  <a:srgbClr val="CCFFFF"/>
                </a:solidFill>
                <a:effectLst>
                  <a:outerShdw blurRad="38100" dist="38100" dir="2700000" algn="tl">
                    <a:srgbClr val="000000"/>
                  </a:outerShdw>
                </a:effectLst>
                <a:cs typeface="+mn-cs"/>
              </a:rPr>
              <a:t>:</a:t>
            </a:r>
            <a:br>
              <a:rPr lang="en-US" sz="4000" dirty="0">
                <a:solidFill>
                  <a:srgbClr val="CCFFFF"/>
                </a:solidFill>
                <a:effectLst>
                  <a:outerShdw blurRad="38100" dist="38100" dir="2700000" algn="tl">
                    <a:srgbClr val="000000"/>
                  </a:outerShdw>
                </a:effectLst>
                <a:cs typeface="+mn-cs"/>
              </a:rPr>
            </a:br>
            <a:endParaRPr lang="en-US" sz="4000" dirty="0">
              <a:solidFill>
                <a:srgbClr val="CCFFFF"/>
              </a:solidFill>
              <a:effectLst>
                <a:outerShdw blurRad="38100" dist="38100" dir="2700000" algn="tl">
                  <a:srgbClr val="000000"/>
                </a:outerShdw>
              </a:effectLst>
              <a:cs typeface="+mn-cs"/>
            </a:endParaRPr>
          </a:p>
        </p:txBody>
      </p:sp>
      <p:sp>
        <p:nvSpPr>
          <p:cNvPr id="90115" name="Rectangle 3"/>
          <p:cNvSpPr>
            <a:spLocks noChangeArrowheads="1"/>
          </p:cNvSpPr>
          <p:nvPr/>
        </p:nvSpPr>
        <p:spPr bwMode="auto">
          <a:xfrm>
            <a:off x="152400" y="685800"/>
            <a:ext cx="8991600" cy="601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409700" lvl="2" indent="-495300">
              <a:lnSpc>
                <a:spcPct val="90000"/>
              </a:lnSpc>
              <a:spcBef>
                <a:spcPct val="15000"/>
              </a:spcBef>
              <a:buFontTx/>
              <a:buChar char="•"/>
              <a:defRPr/>
            </a:pPr>
            <a:r>
              <a:rPr lang="en-US" sz="3200" u="sng" dirty="0">
                <a:solidFill>
                  <a:srgbClr val="FFFFFF"/>
                </a:solidFill>
                <a:effectLst>
                  <a:outerShdw blurRad="38100" dist="38100" dir="2700000" algn="tl">
                    <a:srgbClr val="000000"/>
                  </a:outerShdw>
                </a:effectLst>
                <a:cs typeface="+mn-cs"/>
              </a:rPr>
              <a:t>Greenhouse effect</a:t>
            </a:r>
            <a:r>
              <a:rPr lang="en-US" sz="3200" dirty="0">
                <a:solidFill>
                  <a:srgbClr val="FFFFFF"/>
                </a:solidFill>
                <a:effectLst>
                  <a:outerShdw blurRad="38100" dist="38100" dir="2700000" algn="tl">
                    <a:srgbClr val="000000"/>
                  </a:outerShdw>
                </a:effectLst>
                <a:cs typeface="+mn-cs"/>
              </a:rPr>
              <a:t> –</a:t>
            </a:r>
          </a:p>
          <a:p>
            <a:pPr marL="1866900" lvl="3" indent="-495300">
              <a:lnSpc>
                <a:spcPct val="90000"/>
              </a:lnSpc>
              <a:spcBef>
                <a:spcPct val="15000"/>
              </a:spcBef>
              <a:buFontTx/>
              <a:buChar char="•"/>
              <a:defRPr/>
            </a:pPr>
            <a:r>
              <a:rPr lang="en-US" sz="3200" b="1" dirty="0">
                <a:solidFill>
                  <a:srgbClr val="FFFFFF"/>
                </a:solidFill>
                <a:effectLst>
                  <a:outerShdw blurRad="38100" dist="38100" dir="2700000" algn="tl">
                    <a:srgbClr val="000000"/>
                  </a:outerShdw>
                </a:effectLst>
                <a:cs typeface="+mn-cs"/>
              </a:rPr>
              <a:t>process in which infrared radiation is trapped near Earth</a:t>
            </a:r>
            <a:r>
              <a:rPr lang="ja-JP" altLang="en-US" sz="3200" b="1" dirty="0">
                <a:solidFill>
                  <a:srgbClr val="FFFFFF"/>
                </a:solidFill>
                <a:effectLst>
                  <a:outerShdw blurRad="38100" dist="38100" dir="2700000" algn="tl">
                    <a:srgbClr val="000000"/>
                  </a:outerShdw>
                </a:effectLst>
                <a:latin typeface="Arial"/>
                <a:cs typeface="+mn-cs"/>
              </a:rPr>
              <a:t>’</a:t>
            </a:r>
            <a:r>
              <a:rPr lang="en-US" sz="3200" b="1" dirty="0">
                <a:solidFill>
                  <a:srgbClr val="FFFFFF"/>
                </a:solidFill>
                <a:effectLst>
                  <a:outerShdw blurRad="38100" dist="38100" dir="2700000" algn="tl">
                    <a:srgbClr val="000000"/>
                  </a:outerShdw>
                </a:effectLst>
                <a:cs typeface="+mn-cs"/>
              </a:rPr>
              <a:t>s surface, which keeps the planet warm</a:t>
            </a:r>
          </a:p>
          <a:p>
            <a:pPr marL="1409700" lvl="2" indent="-495300">
              <a:lnSpc>
                <a:spcPct val="90000"/>
              </a:lnSpc>
              <a:spcBef>
                <a:spcPct val="15000"/>
              </a:spcBef>
              <a:defRPr/>
            </a:pPr>
            <a:endParaRPr lang="en-US" sz="3200" b="1" dirty="0">
              <a:solidFill>
                <a:srgbClr val="FFFFFF"/>
              </a:solidFill>
              <a:effectLst>
                <a:outerShdw blurRad="38100" dist="38100" dir="2700000" algn="tl">
                  <a:srgbClr val="000000"/>
                </a:outerShdw>
              </a:effectLst>
              <a:cs typeface="+mn-cs"/>
            </a:endParaRPr>
          </a:p>
          <a:p>
            <a:pPr marL="1409700" lvl="2" indent="-495300">
              <a:lnSpc>
                <a:spcPct val="90000"/>
              </a:lnSpc>
              <a:spcBef>
                <a:spcPct val="15000"/>
              </a:spcBef>
              <a:buFontTx/>
              <a:buChar char="•"/>
              <a:defRPr/>
            </a:pPr>
            <a:r>
              <a:rPr lang="en-US" sz="3200" u="sng" dirty="0">
                <a:solidFill>
                  <a:srgbClr val="FFFFFF"/>
                </a:solidFill>
                <a:effectLst>
                  <a:outerShdw blurRad="38100" dist="38100" dir="2700000" algn="tl">
                    <a:srgbClr val="000000"/>
                  </a:outerShdw>
                </a:effectLst>
                <a:cs typeface="+mn-cs"/>
              </a:rPr>
              <a:t>Greenhouse gasses</a:t>
            </a:r>
            <a:r>
              <a:rPr lang="en-US" sz="3200" dirty="0">
                <a:solidFill>
                  <a:srgbClr val="FFFFFF"/>
                </a:solidFill>
                <a:effectLst>
                  <a:outerShdw blurRad="38100" dist="38100" dir="2700000" algn="tl">
                    <a:srgbClr val="000000"/>
                  </a:outerShdw>
                </a:effectLst>
                <a:cs typeface="+mn-cs"/>
              </a:rPr>
              <a:t>:</a:t>
            </a:r>
          </a:p>
          <a:p>
            <a:pPr marL="1784350" lvl="3" indent="-412750">
              <a:lnSpc>
                <a:spcPct val="90000"/>
              </a:lnSpc>
              <a:spcBef>
                <a:spcPct val="15000"/>
              </a:spcBef>
              <a:buFontTx/>
              <a:buChar char="–"/>
              <a:defRPr/>
            </a:pPr>
            <a:r>
              <a:rPr lang="en-US" sz="3200" b="1" dirty="0">
                <a:solidFill>
                  <a:srgbClr val="FFFFFF"/>
                </a:solidFill>
                <a:effectLst>
                  <a:outerShdw blurRad="38100" dist="38100" dir="2700000" algn="tl">
                    <a:srgbClr val="000000"/>
                  </a:outerShdw>
                </a:effectLst>
                <a:cs typeface="+mn-cs"/>
              </a:rPr>
              <a:t>Carbon dioxide</a:t>
            </a:r>
          </a:p>
          <a:p>
            <a:pPr marL="1784350" lvl="3" indent="-412750">
              <a:lnSpc>
                <a:spcPct val="90000"/>
              </a:lnSpc>
              <a:spcBef>
                <a:spcPct val="15000"/>
              </a:spcBef>
              <a:buFontTx/>
              <a:buChar char="–"/>
              <a:defRPr/>
            </a:pPr>
            <a:r>
              <a:rPr lang="en-US" sz="3200" b="1" dirty="0">
                <a:solidFill>
                  <a:srgbClr val="FFFFFF"/>
                </a:solidFill>
                <a:effectLst>
                  <a:outerShdw blurRad="38100" dist="38100" dir="2700000" algn="tl">
                    <a:srgbClr val="000000"/>
                  </a:outerShdw>
                </a:effectLst>
                <a:cs typeface="+mn-cs"/>
              </a:rPr>
              <a:t>Methane – come from agriculture</a:t>
            </a:r>
          </a:p>
          <a:p>
            <a:pPr marL="1784350" lvl="3" indent="-412750">
              <a:lnSpc>
                <a:spcPct val="90000"/>
              </a:lnSpc>
              <a:spcBef>
                <a:spcPct val="15000"/>
              </a:spcBef>
              <a:buFontTx/>
              <a:buChar char="–"/>
              <a:defRPr/>
            </a:pPr>
            <a:r>
              <a:rPr lang="en-US" sz="3200" b="1" dirty="0">
                <a:solidFill>
                  <a:srgbClr val="FFFFFF"/>
                </a:solidFill>
                <a:effectLst>
                  <a:outerShdw blurRad="38100" dist="38100" dir="2700000" algn="tl">
                    <a:srgbClr val="000000"/>
                  </a:outerShdw>
                </a:effectLst>
                <a:cs typeface="+mn-cs"/>
              </a:rPr>
              <a:t>Water Vapor</a:t>
            </a:r>
          </a:p>
          <a:p>
            <a:pPr marL="1784350" lvl="3" indent="-412750">
              <a:lnSpc>
                <a:spcPct val="90000"/>
              </a:lnSpc>
              <a:spcBef>
                <a:spcPct val="15000"/>
              </a:spcBef>
              <a:buFontTx/>
              <a:buChar char="–"/>
              <a:defRPr/>
            </a:pPr>
            <a:r>
              <a:rPr lang="en-US" sz="3200" b="1" dirty="0">
                <a:solidFill>
                  <a:srgbClr val="FFFFFF"/>
                </a:solidFill>
                <a:effectLst>
                  <a:outerShdw blurRad="38100" dist="38100" dir="2700000" algn="tl">
                    <a:srgbClr val="000000"/>
                  </a:outerShdw>
                </a:effectLst>
                <a:cs typeface="+mn-cs"/>
              </a:rPr>
              <a:t>Ozone</a:t>
            </a:r>
          </a:p>
          <a:p>
            <a:pPr marL="1784350" lvl="3" indent="-412750">
              <a:lnSpc>
                <a:spcPct val="90000"/>
              </a:lnSpc>
              <a:spcBef>
                <a:spcPct val="15000"/>
              </a:spcBef>
              <a:buFontTx/>
              <a:buChar char="–"/>
              <a:defRPr/>
            </a:pPr>
            <a:r>
              <a:rPr lang="en-US" sz="3200" b="1" dirty="0">
                <a:solidFill>
                  <a:srgbClr val="FFFFFF"/>
                </a:solidFill>
                <a:effectLst>
                  <a:outerShdw blurRad="38100" dist="38100" dir="2700000" algn="tl">
                    <a:srgbClr val="000000"/>
                  </a:outerShdw>
                </a:effectLst>
                <a:cs typeface="+mn-cs"/>
              </a:rPr>
              <a:t>CFC</a:t>
            </a:r>
            <a:r>
              <a:rPr lang="ja-JP" altLang="en-US" sz="3200" b="1" dirty="0">
                <a:solidFill>
                  <a:srgbClr val="FFFFFF"/>
                </a:solidFill>
                <a:effectLst>
                  <a:outerShdw blurRad="38100" dist="38100" dir="2700000" algn="tl">
                    <a:srgbClr val="000000"/>
                  </a:outerShdw>
                </a:effectLst>
                <a:latin typeface="Arial"/>
                <a:cs typeface="+mn-cs"/>
              </a:rPr>
              <a:t>’</a:t>
            </a:r>
            <a:r>
              <a:rPr lang="en-US" sz="3200" b="1" dirty="0">
                <a:solidFill>
                  <a:srgbClr val="FFFFFF"/>
                </a:solidFill>
                <a:effectLst>
                  <a:outerShdw blurRad="38100" dist="38100" dir="2700000" algn="tl">
                    <a:srgbClr val="000000"/>
                  </a:outerShdw>
                </a:effectLst>
                <a:cs typeface="+mn-cs"/>
              </a:rPr>
              <a:t>s</a:t>
            </a:r>
          </a:p>
          <a:p>
            <a:pPr marL="1784350" lvl="3" indent="-412750">
              <a:lnSpc>
                <a:spcPct val="90000"/>
              </a:lnSpc>
              <a:spcBef>
                <a:spcPct val="15000"/>
              </a:spcBef>
              <a:buFontTx/>
              <a:buChar char="–"/>
              <a:defRPr/>
            </a:pPr>
            <a:r>
              <a:rPr lang="en-US" sz="3200" b="1" dirty="0">
                <a:solidFill>
                  <a:srgbClr val="FFFFFF"/>
                </a:solidFill>
                <a:effectLst>
                  <a:outerShdw blurRad="38100" dist="38100" dir="2700000" algn="tl">
                    <a:srgbClr val="000000"/>
                  </a:outerShdw>
                </a:effectLst>
                <a:cs typeface="+mn-cs"/>
              </a:rPr>
              <a:t>Nitrogen Oxides</a:t>
            </a:r>
            <a:endParaRPr lang="en-US" sz="2800" dirty="0">
              <a:solidFill>
                <a:srgbClr val="FFFFFF"/>
              </a:solidFill>
              <a:effectLst>
                <a:outerShdw blurRad="38100" dist="38100" dir="2700000" algn="tl">
                  <a:srgbClr val="000000"/>
                </a:outerShdw>
              </a:effectLst>
              <a:cs typeface="+mn-cs"/>
            </a:endParaRPr>
          </a:p>
        </p:txBody>
      </p:sp>
      <p:pic>
        <p:nvPicPr>
          <p:cNvPr id="19459"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43000"/>
            <a:ext cx="1471613"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1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429000"/>
            <a:ext cx="14287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18"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9800" y="4953000"/>
            <a:ext cx="1905000"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19"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48600" y="22860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20"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67400" y="3200400"/>
            <a:ext cx="1981200" cy="1087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90115">
                                            <p:txEl>
                                              <p:pRg st="0" end="0"/>
                                            </p:txEl>
                                          </p:spTgt>
                                        </p:tgtEl>
                                        <p:attrNameLst>
                                          <p:attrName>style.visibility</p:attrName>
                                        </p:attrNameLst>
                                      </p:cBhvr>
                                      <p:to>
                                        <p:strVal val="visible"/>
                                      </p:to>
                                    </p:set>
                                    <p:animEffect transition="in" filter="checkerboard(across)">
                                      <p:cBhvr>
                                        <p:cTn id="7" dur="500"/>
                                        <p:tgtEl>
                                          <p:spTgt spid="9011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90115">
                                            <p:txEl>
                                              <p:pRg st="1" end="1"/>
                                            </p:txEl>
                                          </p:spTgt>
                                        </p:tgtEl>
                                        <p:attrNameLst>
                                          <p:attrName>style.visibility</p:attrName>
                                        </p:attrNameLst>
                                      </p:cBhvr>
                                      <p:to>
                                        <p:strVal val="visible"/>
                                      </p:to>
                                    </p:set>
                                    <p:animEffect transition="in" filter="checkerboard(across)">
                                      <p:cBhvr>
                                        <p:cTn id="12" dur="500"/>
                                        <p:tgtEl>
                                          <p:spTgt spid="9011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4" presetClass="entr" presetSubtype="0" fill="hold" nodeType="clickEffect">
                                  <p:stCondLst>
                                    <p:cond delay="0"/>
                                  </p:stCondLst>
                                  <p:childTnLst>
                                    <p:set>
                                      <p:cBhvr>
                                        <p:cTn id="16" dur="1" fill="hold">
                                          <p:stCondLst>
                                            <p:cond delay="0"/>
                                          </p:stCondLst>
                                        </p:cTn>
                                        <p:tgtEl>
                                          <p:spTgt spid="90117"/>
                                        </p:tgtEl>
                                        <p:attrNameLst>
                                          <p:attrName>style.visibility</p:attrName>
                                        </p:attrNameLst>
                                      </p:cBhvr>
                                      <p:to>
                                        <p:strVal val="visible"/>
                                      </p:to>
                                    </p:set>
                                    <p:anim to="" calcmode="lin" valueType="num">
                                      <p:cBhvr>
                                        <p:cTn id="17" dur="1" fill="hold"/>
                                        <p:tgtEl>
                                          <p:spTgt spid="90117"/>
                                        </p:tgtEl>
                                        <p:attrNameLst>
                                          <p:attrName/>
                                        </p:attrNameLst>
                                      </p:cBhvr>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4" fill="hold" nodeType="clickEffect">
                                  <p:stCondLst>
                                    <p:cond delay="0"/>
                                  </p:stCondLst>
                                  <p:childTnLst>
                                    <p:set>
                                      <p:cBhvr>
                                        <p:cTn id="21" dur="1" fill="hold">
                                          <p:stCondLst>
                                            <p:cond delay="0"/>
                                          </p:stCondLst>
                                        </p:cTn>
                                        <p:tgtEl>
                                          <p:spTgt spid="90115">
                                            <p:txEl>
                                              <p:pRg st="4" end="4"/>
                                            </p:txEl>
                                          </p:spTgt>
                                        </p:tgtEl>
                                        <p:attrNameLst>
                                          <p:attrName>style.visibility</p:attrName>
                                        </p:attrNameLst>
                                      </p:cBhvr>
                                      <p:to>
                                        <p:strVal val="visible"/>
                                      </p:to>
                                    </p:set>
                                    <p:anim calcmode="lin" valueType="num">
                                      <p:cBhvr additive="base">
                                        <p:cTn id="22" dur="500" fill="hold"/>
                                        <p:tgtEl>
                                          <p:spTgt spid="90115">
                                            <p:txEl>
                                              <p:pRg st="4" end="4"/>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9011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24" presetClass="entr" presetSubtype="0" fill="hold" nodeType="clickEffect">
                                  <p:stCondLst>
                                    <p:cond delay="0"/>
                                  </p:stCondLst>
                                  <p:childTnLst>
                                    <p:set>
                                      <p:cBhvr>
                                        <p:cTn id="27" dur="1" fill="hold">
                                          <p:stCondLst>
                                            <p:cond delay="0"/>
                                          </p:stCondLst>
                                        </p:cTn>
                                        <p:tgtEl>
                                          <p:spTgt spid="90120"/>
                                        </p:tgtEl>
                                        <p:attrNameLst>
                                          <p:attrName>style.visibility</p:attrName>
                                        </p:attrNameLst>
                                      </p:cBhvr>
                                      <p:to>
                                        <p:strVal val="visible"/>
                                      </p:to>
                                    </p:set>
                                    <p:anim to="" calcmode="lin" valueType="num">
                                      <p:cBhvr>
                                        <p:cTn id="28" dur="1" fill="hold"/>
                                        <p:tgtEl>
                                          <p:spTgt spid="90120"/>
                                        </p:tgtEl>
                                        <p:attrNameLst>
                                          <p:attrName/>
                                        </p:attrNameLst>
                                      </p:cBhvr>
                                    </p:anim>
                                  </p:childTnLst>
                                </p:cTn>
                              </p:par>
                              <p:par>
                                <p:cTn id="29" presetID="24" presetClass="entr" presetSubtype="0" fill="hold" nodeType="withEffect">
                                  <p:stCondLst>
                                    <p:cond delay="0"/>
                                  </p:stCondLst>
                                  <p:childTnLst>
                                    <p:set>
                                      <p:cBhvr>
                                        <p:cTn id="30" dur="1" fill="hold">
                                          <p:stCondLst>
                                            <p:cond delay="0"/>
                                          </p:stCondLst>
                                        </p:cTn>
                                        <p:tgtEl>
                                          <p:spTgt spid="90119"/>
                                        </p:tgtEl>
                                        <p:attrNameLst>
                                          <p:attrName>style.visibility</p:attrName>
                                        </p:attrNameLst>
                                      </p:cBhvr>
                                      <p:to>
                                        <p:strVal val="visible"/>
                                      </p:to>
                                    </p:set>
                                    <p:anim to="" calcmode="lin" valueType="num">
                                      <p:cBhvr>
                                        <p:cTn id="31" dur="1" fill="hold"/>
                                        <p:tgtEl>
                                          <p:spTgt spid="90119"/>
                                        </p:tgtEl>
                                        <p:attrNameLst>
                                          <p:attrName/>
                                        </p:attrNameLst>
                                      </p:cBhvr>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24" presetClass="entr" presetSubtype="0" fill="hold" nodeType="clickEffect">
                                  <p:stCondLst>
                                    <p:cond delay="0"/>
                                  </p:stCondLst>
                                  <p:childTnLst>
                                    <p:set>
                                      <p:cBhvr>
                                        <p:cTn id="35" dur="1" fill="hold">
                                          <p:stCondLst>
                                            <p:cond delay="0"/>
                                          </p:stCondLst>
                                        </p:cTn>
                                        <p:tgtEl>
                                          <p:spTgt spid="90115">
                                            <p:txEl>
                                              <p:pRg st="5" end="5"/>
                                            </p:txEl>
                                          </p:spTgt>
                                        </p:tgtEl>
                                        <p:attrNameLst>
                                          <p:attrName>style.visibility</p:attrName>
                                        </p:attrNameLst>
                                      </p:cBhvr>
                                      <p:to>
                                        <p:strVal val="visible"/>
                                      </p:to>
                                    </p:set>
                                    <p:anim to="" calcmode="lin" valueType="num">
                                      <p:cBhvr>
                                        <p:cTn id="36" dur="1" fill="hold"/>
                                        <p:tgtEl>
                                          <p:spTgt spid="90115">
                                            <p:txEl>
                                              <p:pRg st="5" end="5"/>
                                            </p:txEl>
                                          </p:spTgt>
                                        </p:tgtEl>
                                        <p:attrNameLst>
                                          <p:attrName/>
                                        </p:attrNameLst>
                                      </p:cBhvr>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24" presetClass="entr" presetSubtype="0" fill="hold" nodeType="clickEffect">
                                  <p:stCondLst>
                                    <p:cond delay="0"/>
                                  </p:stCondLst>
                                  <p:childTnLst>
                                    <p:set>
                                      <p:cBhvr>
                                        <p:cTn id="40" dur="1" fill="hold">
                                          <p:stCondLst>
                                            <p:cond delay="0"/>
                                          </p:stCondLst>
                                        </p:cTn>
                                        <p:tgtEl>
                                          <p:spTgt spid="90115">
                                            <p:txEl>
                                              <p:pRg st="6" end="6"/>
                                            </p:txEl>
                                          </p:spTgt>
                                        </p:tgtEl>
                                        <p:attrNameLst>
                                          <p:attrName>style.visibility</p:attrName>
                                        </p:attrNameLst>
                                      </p:cBhvr>
                                      <p:to>
                                        <p:strVal val="visible"/>
                                      </p:to>
                                    </p:set>
                                    <p:anim to="" calcmode="lin" valueType="num">
                                      <p:cBhvr>
                                        <p:cTn id="41" dur="1" fill="hold"/>
                                        <p:tgtEl>
                                          <p:spTgt spid="90115">
                                            <p:txEl>
                                              <p:pRg st="6" end="6"/>
                                            </p:txEl>
                                          </p:spTgt>
                                        </p:tgtEl>
                                        <p:attrNameLst>
                                          <p:attrName/>
                                        </p:attrNameLst>
                                      </p:cBhvr>
                                    </p:anim>
                                  </p:childTnLst>
                                </p:cTn>
                              </p:par>
                            </p:childTnLst>
                          </p:cTn>
                        </p:par>
                      </p:childTnLst>
                    </p:cTn>
                  </p:par>
                  <p:par>
                    <p:cTn id="42" fill="hold" nodeType="clickPar">
                      <p:stCondLst>
                        <p:cond delay="indefinite"/>
                      </p:stCondLst>
                      <p:childTnLst>
                        <p:par>
                          <p:cTn id="43" fill="hold" nodeType="withGroup">
                            <p:stCondLst>
                              <p:cond delay="0"/>
                            </p:stCondLst>
                            <p:childTnLst>
                              <p:par>
                                <p:cTn id="44" presetID="24" presetClass="entr" presetSubtype="0" fill="hold" nodeType="clickEffect">
                                  <p:stCondLst>
                                    <p:cond delay="0"/>
                                  </p:stCondLst>
                                  <p:childTnLst>
                                    <p:set>
                                      <p:cBhvr>
                                        <p:cTn id="45" dur="1" fill="hold">
                                          <p:stCondLst>
                                            <p:cond delay="0"/>
                                          </p:stCondLst>
                                        </p:cTn>
                                        <p:tgtEl>
                                          <p:spTgt spid="90118"/>
                                        </p:tgtEl>
                                        <p:attrNameLst>
                                          <p:attrName>style.visibility</p:attrName>
                                        </p:attrNameLst>
                                      </p:cBhvr>
                                      <p:to>
                                        <p:strVal val="visible"/>
                                      </p:to>
                                    </p:set>
                                    <p:anim to="" calcmode="lin" valueType="num">
                                      <p:cBhvr>
                                        <p:cTn id="46" dur="1" fill="hold"/>
                                        <p:tgtEl>
                                          <p:spTgt spid="90118"/>
                                        </p:tgtEl>
                                        <p:attrNameLst>
                                          <p:attrName/>
                                        </p:attrNameLst>
                                      </p:cBhvr>
                                    </p:anim>
                                  </p:childTnLst>
                                </p:cTn>
                              </p:par>
                            </p:childTnLst>
                          </p:cTn>
                        </p:par>
                      </p:childTnLst>
                    </p:cTn>
                  </p:par>
                  <p:par>
                    <p:cTn id="47" fill="hold" nodeType="clickPar">
                      <p:stCondLst>
                        <p:cond delay="indefinite"/>
                      </p:stCondLst>
                      <p:childTnLst>
                        <p:par>
                          <p:cTn id="48" fill="hold" nodeType="withGroup">
                            <p:stCondLst>
                              <p:cond delay="0"/>
                            </p:stCondLst>
                            <p:childTnLst>
                              <p:par>
                                <p:cTn id="49" presetID="24" presetClass="entr" presetSubtype="0" fill="hold" nodeType="clickEffect">
                                  <p:stCondLst>
                                    <p:cond delay="0"/>
                                  </p:stCondLst>
                                  <p:childTnLst>
                                    <p:set>
                                      <p:cBhvr>
                                        <p:cTn id="50" dur="1" fill="hold">
                                          <p:stCondLst>
                                            <p:cond delay="0"/>
                                          </p:stCondLst>
                                        </p:cTn>
                                        <p:tgtEl>
                                          <p:spTgt spid="90115">
                                            <p:txEl>
                                              <p:pRg st="7" end="7"/>
                                            </p:txEl>
                                          </p:spTgt>
                                        </p:tgtEl>
                                        <p:attrNameLst>
                                          <p:attrName>style.visibility</p:attrName>
                                        </p:attrNameLst>
                                      </p:cBhvr>
                                      <p:to>
                                        <p:strVal val="visible"/>
                                      </p:to>
                                    </p:set>
                                    <p:anim to="" calcmode="lin" valueType="num">
                                      <p:cBhvr>
                                        <p:cTn id="51" dur="1" fill="hold"/>
                                        <p:tgtEl>
                                          <p:spTgt spid="90115">
                                            <p:txEl>
                                              <p:pRg st="7" end="7"/>
                                            </p:txEl>
                                          </p:spTgt>
                                        </p:tgtEl>
                                        <p:attrNameLst>
                                          <p:attrName/>
                                        </p:attrNameLst>
                                      </p:cBhvr>
                                    </p:anim>
                                  </p:childTnLst>
                                </p:cTn>
                              </p:par>
                            </p:childTnLst>
                          </p:cTn>
                        </p:par>
                      </p:childTnLst>
                    </p:cTn>
                  </p:par>
                  <p:par>
                    <p:cTn id="52" fill="hold" nodeType="clickPar">
                      <p:stCondLst>
                        <p:cond delay="indefinite"/>
                      </p:stCondLst>
                      <p:childTnLst>
                        <p:par>
                          <p:cTn id="53" fill="hold" nodeType="withGroup">
                            <p:stCondLst>
                              <p:cond delay="0"/>
                            </p:stCondLst>
                            <p:childTnLst>
                              <p:par>
                                <p:cTn id="54" presetID="24" presetClass="entr" presetSubtype="0" fill="hold" nodeType="clickEffect">
                                  <p:stCondLst>
                                    <p:cond delay="0"/>
                                  </p:stCondLst>
                                  <p:childTnLst>
                                    <p:set>
                                      <p:cBhvr>
                                        <p:cTn id="55" dur="1" fill="hold">
                                          <p:stCondLst>
                                            <p:cond delay="0"/>
                                          </p:stCondLst>
                                        </p:cTn>
                                        <p:tgtEl>
                                          <p:spTgt spid="90115">
                                            <p:txEl>
                                              <p:pRg st="8" end="8"/>
                                            </p:txEl>
                                          </p:spTgt>
                                        </p:tgtEl>
                                        <p:attrNameLst>
                                          <p:attrName>style.visibility</p:attrName>
                                        </p:attrNameLst>
                                      </p:cBhvr>
                                      <p:to>
                                        <p:strVal val="visible"/>
                                      </p:to>
                                    </p:set>
                                    <p:anim to="" calcmode="lin" valueType="num">
                                      <p:cBhvr>
                                        <p:cTn id="56" dur="1" fill="hold"/>
                                        <p:tgtEl>
                                          <p:spTgt spid="90115">
                                            <p:txEl>
                                              <p:pRg st="8" end="8"/>
                                            </p:txEl>
                                          </p:spTgt>
                                        </p:tgtEl>
                                        <p:attrNameLst>
                                          <p:attrName/>
                                        </p:attrNameLst>
                                      </p:cBhvr>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4" presetClass="entr" presetSubtype="0" fill="hold" nodeType="clickEffect">
                                  <p:stCondLst>
                                    <p:cond delay="0"/>
                                  </p:stCondLst>
                                  <p:childTnLst>
                                    <p:set>
                                      <p:cBhvr>
                                        <p:cTn id="60" dur="1" fill="hold">
                                          <p:stCondLst>
                                            <p:cond delay="0"/>
                                          </p:stCondLst>
                                        </p:cTn>
                                        <p:tgtEl>
                                          <p:spTgt spid="90115">
                                            <p:txEl>
                                              <p:pRg st="9" end="9"/>
                                            </p:txEl>
                                          </p:spTgt>
                                        </p:tgtEl>
                                        <p:attrNameLst>
                                          <p:attrName>style.visibility</p:attrName>
                                        </p:attrNameLst>
                                      </p:cBhvr>
                                      <p:to>
                                        <p:strVal val="visible"/>
                                      </p:to>
                                    </p:set>
                                    <p:anim to="" calcmode="lin" valueType="num">
                                      <p:cBhvr>
                                        <p:cTn id="61" dur="1" fill="hold"/>
                                        <p:tgtEl>
                                          <p:spTgt spid="90115">
                                            <p:txEl>
                                              <p:pRg st="9" end="9"/>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7200" y="274638"/>
            <a:ext cx="8229600" cy="1143000"/>
          </a:xfrm>
        </p:spPr>
        <p:txBody>
          <a:bodyPr>
            <a:normAutofit/>
            <a:scene3d>
              <a:camera prst="orthographicFront"/>
              <a:lightRig rig="soft" dir="t">
                <a:rot lat="0" lon="0" rev="16800000"/>
              </a:lightRig>
            </a:scene3d>
            <a:sp3d prstMaterial="softEdge">
              <a:bevelT w="38100" h="38100"/>
            </a:sp3d>
          </a:bodyPr>
          <a:lstStyle/>
          <a:p>
            <a:pPr eaLnBrk="1" fontAlgn="auto" hangingPunct="1">
              <a:spcAft>
                <a:spcPts val="0"/>
              </a:spcAft>
              <a:defRPr/>
            </a:pPr>
            <a:r>
              <a:rPr lang="en-US" sz="4100" b="1" kern="1200" dirty="0" smtClean="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ea typeface="+mj-ea"/>
                <a:cs typeface="+mj-cs"/>
              </a:rPr>
              <a:t>Succession</a:t>
            </a:r>
            <a:endParaRPr lang="en-US" sz="4100" b="1" kern="1200" dirty="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ea typeface="+mj-ea"/>
              <a:cs typeface="+mj-cs"/>
            </a:endParaRPr>
          </a:p>
        </p:txBody>
      </p:sp>
      <p:sp>
        <p:nvSpPr>
          <p:cNvPr id="16387" name="Content Placeholder 2"/>
          <p:cNvSpPr>
            <a:spLocks noGrp="1"/>
          </p:cNvSpPr>
          <p:nvPr>
            <p:ph idx="429496729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547688" indent="-411163" eaLnBrk="1" hangingPunct="1"/>
            <a:r>
              <a:rPr lang="en-US">
                <a:effectLst/>
                <a:latin typeface="Arial" charset="0"/>
              </a:rPr>
              <a:t>Secondary succession takes about 150 or more years</a:t>
            </a:r>
          </a:p>
        </p:txBody>
      </p:sp>
      <p:pic>
        <p:nvPicPr>
          <p:cNvPr id="9728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600" y="3048000"/>
            <a:ext cx="90424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animEffect transition="in" filter="blinds(horizontal)">
                                      <p:cBhvr>
                                        <p:cTn id="7" dur="500"/>
                                        <p:tgtEl>
                                          <p:spTgt spid="1638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Content Placeholder 2"/>
          <p:cNvSpPr>
            <a:spLocks noGrp="1"/>
          </p:cNvSpPr>
          <p:nvPr>
            <p:ph idx="4294967295"/>
          </p:nvPr>
        </p:nvSpPr>
        <p:spPr>
          <a:xfrm>
            <a:off x="-228600" y="533400"/>
            <a:ext cx="8686800" cy="4525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547688" indent="-411163" eaLnBrk="1" hangingPunct="1">
              <a:buFont typeface="Wingdings" charset="0"/>
              <a:buNone/>
            </a:pPr>
            <a:r>
              <a:rPr lang="en-US" sz="4000" b="1">
                <a:effectLst/>
                <a:latin typeface="Arial" charset="0"/>
              </a:rPr>
              <a:t>Succession animations</a:t>
            </a:r>
          </a:p>
          <a:p>
            <a:pPr marL="547688" indent="-411163" eaLnBrk="1" hangingPunct="1">
              <a:buFont typeface="Wingdings" charset="0"/>
              <a:buNone/>
            </a:pPr>
            <a:endParaRPr lang="en-US" sz="4000" b="1">
              <a:effectLst/>
              <a:latin typeface="Arial" charset="0"/>
            </a:endParaRPr>
          </a:p>
          <a:p>
            <a:pPr marL="547688" indent="-411163" eaLnBrk="1" hangingPunct="1"/>
            <a:r>
              <a:rPr lang="en-US" sz="2800">
                <a:effectLst/>
                <a:latin typeface="Arial" charset="0"/>
                <a:hlinkClick r:id="rId3"/>
              </a:rPr>
              <a:t>http://www.restoringearth.co.uk/education/science/geography/ecology/succession/succession.shtm</a:t>
            </a:r>
            <a:endParaRPr lang="en-US" sz="2800">
              <a:effectLst/>
              <a:latin typeface="Arial" charset="0"/>
            </a:endParaRPr>
          </a:p>
          <a:p>
            <a:pPr marL="547688" indent="-411163" eaLnBrk="1" hangingPunct="1"/>
            <a:endParaRPr lang="en-US" sz="2800">
              <a:effectLst/>
              <a:latin typeface="Arial" charset="0"/>
            </a:endParaRPr>
          </a:p>
          <a:p>
            <a:pPr marL="547688" indent="-411163" eaLnBrk="1" hangingPunct="1"/>
            <a:endParaRPr lang="en-US">
              <a:effectLst/>
              <a:latin typeface="Arial" charset="0"/>
            </a:endParaRPr>
          </a:p>
        </p:txBody>
      </p:sp>
    </p:spTree>
  </p:cSld>
  <p:clrMapOvr>
    <a:masterClrMapping/>
  </p:clrMapOvr>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a:p>
        </p:txBody>
      </p:sp>
      <p:sp>
        <p:nvSpPr>
          <p:cNvPr id="3" name="Text Placeholder 2"/>
          <p:cNvSpPr>
            <a:spLocks noGrp="1"/>
          </p:cNvSpPr>
          <p:nvPr>
            <p:ph type="body" idx="1"/>
          </p:nvPr>
        </p:nvSpPr>
        <p:spPr/>
        <p:txBody>
          <a:bodyPr/>
          <a:lstStyle/>
          <a:p>
            <a:pPr>
              <a:defRPr/>
            </a:pPr>
            <a:endParaRPr lang="en-US"/>
          </a:p>
        </p:txBody>
      </p:sp>
    </p:spTree>
  </p:cSld>
  <p:clrMapOvr>
    <a:masterClrMapping/>
  </p:clrMapOvr>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defRPr/>
            </a:pPr>
            <a:endParaRPr lang="en-US"/>
          </a:p>
        </p:txBody>
      </p:sp>
      <p:sp>
        <p:nvSpPr>
          <p:cNvPr id="5" name="Content Placeholder 4"/>
          <p:cNvSpPr>
            <a:spLocks noGrp="1"/>
          </p:cNvSpPr>
          <p:nvPr>
            <p:ph idx="1"/>
          </p:nvPr>
        </p:nvSpPr>
        <p:spPr/>
        <p:txBody>
          <a:bodyPr/>
          <a:lstStyle/>
          <a:p>
            <a:pPr>
              <a:defRPr/>
            </a:pPr>
            <a:r>
              <a:rPr lang="en-US" sz="8000" dirty="0" smtClean="0"/>
              <a:t>BIOMES PROJECT??</a:t>
            </a:r>
            <a:endParaRPr lang="en-US" sz="8000"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a:p>
        </p:txBody>
      </p:sp>
      <p:sp>
        <p:nvSpPr>
          <p:cNvPr id="3" name="Text Placeholder 2"/>
          <p:cNvSpPr>
            <a:spLocks noGrp="1"/>
          </p:cNvSpPr>
          <p:nvPr>
            <p:ph type="body" idx="1"/>
          </p:nvPr>
        </p:nvSpPr>
        <p:spPr/>
        <p:txBody>
          <a:bodyPr/>
          <a:lstStyle/>
          <a:p>
            <a:pPr>
              <a:defRPr/>
            </a:pPr>
            <a:endParaRPr lang="en-US"/>
          </a:p>
        </p:txBody>
      </p:sp>
    </p:spTree>
  </p:cSld>
  <p:clrMapOvr>
    <a:masterClrMapping/>
  </p:clrMapOvr>
  <p:timing>
    <p:tnLst>
      <p:par>
        <p:cTn xmlns:p14="http://schemas.microsoft.com/office/powerpoint/2010/mai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a:defRPr/>
            </a:pPr>
            <a:endParaRPr lang="en-US"/>
          </a:p>
        </p:txBody>
      </p:sp>
      <p:sp>
        <p:nvSpPr>
          <p:cNvPr id="8" name="Content Placeholder 7"/>
          <p:cNvSpPr>
            <a:spLocks noGrp="1"/>
          </p:cNvSpPr>
          <p:nvPr>
            <p:ph idx="1"/>
          </p:nvPr>
        </p:nvSpPr>
        <p:spPr/>
        <p:txBody>
          <a:bodyPr/>
          <a:lstStyle/>
          <a:p>
            <a:pPr>
              <a:defRPr/>
            </a:pPr>
            <a:r>
              <a:rPr lang="en-US" sz="8000" dirty="0" smtClean="0"/>
              <a:t>Aquatic Ecosystems??? p117</a:t>
            </a:r>
            <a:endParaRPr lang="en-US" sz="8000"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a:p>
        </p:txBody>
      </p:sp>
      <p:sp>
        <p:nvSpPr>
          <p:cNvPr id="3" name="Content Placeholder 2"/>
          <p:cNvSpPr>
            <a:spLocks noGrp="1"/>
          </p:cNvSpPr>
          <p:nvPr>
            <p:ph sz="half" idx="1"/>
          </p:nvPr>
        </p:nvSpPr>
        <p:spPr/>
        <p:txBody>
          <a:bodyPr/>
          <a:lstStyle/>
          <a:p>
            <a:pPr>
              <a:defRPr/>
            </a:pPr>
            <a:endParaRPr lang="en-US"/>
          </a:p>
        </p:txBody>
      </p:sp>
      <p:sp>
        <p:nvSpPr>
          <p:cNvPr id="4" name="Content Placeholder 3"/>
          <p:cNvSpPr>
            <a:spLocks noGrp="1"/>
          </p:cNvSpPr>
          <p:nvPr>
            <p:ph sz="half" idx="2"/>
          </p:nvPr>
        </p:nvSpPr>
        <p:spPr/>
        <p:txBody>
          <a:bodyPr/>
          <a:lstStyle/>
          <a:p>
            <a:pPr>
              <a:defRPr/>
            </a:pPr>
            <a:endParaRPr lang="en-US"/>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half" idx="1"/>
          </p:nvPr>
        </p:nvSpPr>
        <p:spPr/>
        <p:txBody>
          <a:bodyPr/>
          <a:lstStyle/>
          <a:p>
            <a:endParaRPr lang="en-US"/>
          </a:p>
        </p:txBody>
      </p:sp>
      <p:sp>
        <p:nvSpPr>
          <p:cNvPr id="4" name="Content Placeholder 3"/>
          <p:cNvSpPr>
            <a:spLocks noGrp="1"/>
          </p:cNvSpPr>
          <p:nvPr>
            <p:ph sz="half" idx="2"/>
          </p:nvPr>
        </p:nvSpPr>
        <p:spPr/>
        <p:txBody>
          <a:bodyPr/>
          <a:lstStyle/>
          <a:p>
            <a:endParaRPr lang="en-US"/>
          </a:p>
        </p:txBody>
      </p:sp>
    </p:spTree>
    <p:extLst>
      <p:ext uri="{BB962C8B-B14F-4D97-AF65-F5344CB8AC3E}">
        <p14:creationId xmlns:p14="http://schemas.microsoft.com/office/powerpoint/2010/main" val="116058989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half" idx="1"/>
          </p:nvPr>
        </p:nvSpPr>
        <p:spPr/>
        <p:txBody>
          <a:bodyPr/>
          <a:lstStyle/>
          <a:p>
            <a:endParaRPr lang="en-US"/>
          </a:p>
        </p:txBody>
      </p:sp>
      <p:sp>
        <p:nvSpPr>
          <p:cNvPr id="4" name="Content Placeholder 3"/>
          <p:cNvSpPr>
            <a:spLocks noGrp="1"/>
          </p:cNvSpPr>
          <p:nvPr>
            <p:ph sz="half" idx="2"/>
          </p:nvPr>
        </p:nvSpPr>
        <p:spPr/>
        <p:txBody>
          <a:bodyPr/>
          <a:lstStyle/>
          <a:p>
            <a:endParaRPr lang="en-US"/>
          </a:p>
        </p:txBody>
      </p:sp>
    </p:spTree>
    <p:extLst>
      <p:ext uri="{BB962C8B-B14F-4D97-AF65-F5344CB8AC3E}">
        <p14:creationId xmlns:p14="http://schemas.microsoft.com/office/powerpoint/2010/main" val="298454763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half" idx="1"/>
          </p:nvPr>
        </p:nvSpPr>
        <p:spPr/>
        <p:txBody>
          <a:bodyPr/>
          <a:lstStyle/>
          <a:p>
            <a:endParaRPr lang="en-US"/>
          </a:p>
        </p:txBody>
      </p:sp>
      <p:sp>
        <p:nvSpPr>
          <p:cNvPr id="4" name="Content Placeholder 3"/>
          <p:cNvSpPr>
            <a:spLocks noGrp="1"/>
          </p:cNvSpPr>
          <p:nvPr>
            <p:ph sz="half" idx="2"/>
          </p:nvPr>
        </p:nvSpPr>
        <p:spPr/>
        <p:txBody>
          <a:bodyPr/>
          <a:lstStyle/>
          <a:p>
            <a:endParaRPr lang="en-US"/>
          </a:p>
        </p:txBody>
      </p:sp>
    </p:spTree>
    <p:extLst>
      <p:ext uri="{BB962C8B-B14F-4D97-AF65-F5344CB8AC3E}">
        <p14:creationId xmlns:p14="http://schemas.microsoft.com/office/powerpoint/2010/main" val="16067932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8610600" cy="723900"/>
          </a:xfrm>
        </p:spPr>
        <p:txBody>
          <a:bodyPr/>
          <a:lstStyle/>
          <a:p>
            <a:pPr eaLnBrk="1" hangingPunct="1">
              <a:defRPr/>
            </a:pPr>
            <a:r>
              <a:rPr lang="en-US" sz="3000" dirty="0" smtClean="0">
                <a:solidFill>
                  <a:srgbClr val="FFFFFF"/>
                </a:solidFill>
                <a:cs typeface="+mj-cs"/>
              </a:rPr>
              <a:t>Which greenhouse gasses are the most potent?</a:t>
            </a:r>
          </a:p>
        </p:txBody>
      </p:sp>
      <p:sp>
        <p:nvSpPr>
          <p:cNvPr id="3" name="Content Placeholder 2"/>
          <p:cNvSpPr>
            <a:spLocks noGrp="1"/>
          </p:cNvSpPr>
          <p:nvPr>
            <p:ph idx="1"/>
          </p:nvPr>
        </p:nvSpPr>
        <p:spPr>
          <a:xfrm>
            <a:off x="0" y="762000"/>
            <a:ext cx="9144000" cy="5867400"/>
          </a:xfrm>
        </p:spPr>
        <p:txBody>
          <a:bodyPr/>
          <a:lstStyle/>
          <a:p>
            <a:pPr eaLnBrk="1" hangingPunct="1">
              <a:defRPr/>
            </a:pPr>
            <a:r>
              <a:rPr lang="en-US" sz="2900" u="sng" dirty="0" smtClean="0">
                <a:solidFill>
                  <a:srgbClr val="FFFFFF"/>
                </a:solidFill>
                <a:cs typeface="+mn-cs"/>
              </a:rPr>
              <a:t>Relative heat-trapping ability (in CO2 – equivalents)</a:t>
            </a:r>
          </a:p>
          <a:p>
            <a:pPr lvl="1" eaLnBrk="1" hangingPunct="1">
              <a:defRPr/>
            </a:pPr>
            <a:r>
              <a:rPr lang="en-US" dirty="0" smtClean="0">
                <a:solidFill>
                  <a:srgbClr val="FFFFFF"/>
                </a:solidFill>
                <a:cs typeface="+mn-cs"/>
              </a:rPr>
              <a:t>Not all greenhouse gasses have the same heat trapping ability</a:t>
            </a:r>
          </a:p>
          <a:p>
            <a:pPr lvl="1" eaLnBrk="1" hangingPunct="1">
              <a:defRPr/>
            </a:pPr>
            <a:r>
              <a:rPr lang="en-US" dirty="0" smtClean="0">
                <a:solidFill>
                  <a:srgbClr val="FFFFFF"/>
                </a:solidFill>
                <a:cs typeface="+mn-cs"/>
              </a:rPr>
              <a:t>CO2 = 1</a:t>
            </a:r>
          </a:p>
          <a:p>
            <a:pPr lvl="1" eaLnBrk="1" hangingPunct="1">
              <a:defRPr/>
            </a:pPr>
            <a:r>
              <a:rPr lang="en-US" dirty="0" smtClean="0">
                <a:solidFill>
                  <a:srgbClr val="FFFFFF"/>
                </a:solidFill>
                <a:cs typeface="+mn-cs"/>
              </a:rPr>
              <a:t>Methane = 23</a:t>
            </a:r>
          </a:p>
          <a:p>
            <a:pPr lvl="1" eaLnBrk="1" hangingPunct="1">
              <a:defRPr/>
            </a:pPr>
            <a:r>
              <a:rPr lang="en-US" dirty="0" smtClean="0">
                <a:solidFill>
                  <a:srgbClr val="FFFFFF"/>
                </a:solidFill>
                <a:cs typeface="+mn-cs"/>
              </a:rPr>
              <a:t>Nitrous Oxide = 296</a:t>
            </a:r>
          </a:p>
          <a:p>
            <a:pPr lvl="1" eaLnBrk="1" hangingPunct="1">
              <a:defRPr/>
            </a:pPr>
            <a:r>
              <a:rPr lang="en-US" u="sng" dirty="0" smtClean="0">
                <a:solidFill>
                  <a:srgbClr val="FFFFFF"/>
                </a:solidFill>
                <a:cs typeface="+mn-cs"/>
              </a:rPr>
              <a:t>CFC’s = 12,000</a:t>
            </a:r>
          </a:p>
          <a:p>
            <a:pPr lvl="1" eaLnBrk="1" hangingPunct="1">
              <a:defRPr/>
            </a:pPr>
            <a:endParaRPr lang="en-US" u="sng" dirty="0" smtClean="0">
              <a:solidFill>
                <a:srgbClr val="FFFFFF"/>
              </a:solidFill>
              <a:cs typeface="+mn-cs"/>
            </a:endParaRPr>
          </a:p>
          <a:p>
            <a:pPr lvl="1" eaLnBrk="1" hangingPunct="1">
              <a:defRPr/>
            </a:pPr>
            <a:r>
              <a:rPr lang="en-US" dirty="0" smtClean="0">
                <a:solidFill>
                  <a:srgbClr val="FFFFFF"/>
                </a:solidFill>
                <a:cs typeface="+mn-cs"/>
              </a:rPr>
              <a:t>Water Vapor = most abundant / contributes most to greenhouse effect</a:t>
            </a:r>
          </a:p>
          <a:p>
            <a:pPr lvl="2" eaLnBrk="1" hangingPunct="1">
              <a:defRPr/>
            </a:pPr>
            <a:r>
              <a:rPr lang="en-US" dirty="0" smtClean="0">
                <a:solidFill>
                  <a:srgbClr val="FFFFFF"/>
                </a:solidFill>
                <a:cs typeface="+mn-cs"/>
              </a:rPr>
              <a:t>BUT, global concentration hasn’t changed so it’s not viewed as causing climate change</a:t>
            </a:r>
          </a:p>
        </p:txBody>
      </p:sp>
    </p:spTree>
  </p:cSld>
  <p:clrMapOvr>
    <a:masterClrMapping/>
  </p:clrMapOvr>
  <p:timing>
    <p:tnLst>
      <p:par>
        <p:cTn xmlns:p14="http://schemas.microsoft.com/office/powerpoint/2010/mai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497" name="Picture 5" descr="factor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29400" y="0"/>
            <a:ext cx="2514600" cy="159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66" name="Rectangle 2"/>
          <p:cNvSpPr>
            <a:spLocks noChangeArrowheads="1"/>
          </p:cNvSpPr>
          <p:nvPr/>
        </p:nvSpPr>
        <p:spPr bwMode="auto">
          <a:xfrm>
            <a:off x="-457200" y="0"/>
            <a:ext cx="7620000" cy="113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1"/>
          <a:lstStyle/>
          <a:p>
            <a:pPr algn="ctr">
              <a:defRPr/>
            </a:pPr>
            <a:r>
              <a:rPr lang="en-US" sz="3600" b="1" u="sng">
                <a:solidFill>
                  <a:srgbClr val="CCFFFF"/>
                </a:solidFill>
                <a:effectLst>
                  <a:outerShdw blurRad="38100" dist="38100" dir="2700000" algn="tl">
                    <a:srgbClr val="000000"/>
                  </a:outerShdw>
                </a:effectLst>
                <a:cs typeface="+mn-cs"/>
              </a:rPr>
              <a:t>Climate Change – General Info</a:t>
            </a:r>
            <a:r>
              <a:rPr lang="en-US" sz="3600" u="sng">
                <a:solidFill>
                  <a:srgbClr val="CCFFFF"/>
                </a:solidFill>
                <a:effectLst>
                  <a:outerShdw blurRad="38100" dist="38100" dir="2700000" algn="tl">
                    <a:srgbClr val="000000"/>
                  </a:outerShdw>
                </a:effectLst>
                <a:cs typeface="+mn-cs"/>
              </a:rPr>
              <a:t/>
            </a:r>
            <a:br>
              <a:rPr lang="en-US" sz="3600" u="sng">
                <a:solidFill>
                  <a:srgbClr val="CCFFFF"/>
                </a:solidFill>
                <a:effectLst>
                  <a:outerShdw blurRad="38100" dist="38100" dir="2700000" algn="tl">
                    <a:srgbClr val="000000"/>
                  </a:outerShdw>
                </a:effectLst>
                <a:cs typeface="+mn-cs"/>
              </a:rPr>
            </a:br>
            <a:endParaRPr lang="en-US" sz="3600" u="sng">
              <a:solidFill>
                <a:srgbClr val="CCFFFF"/>
              </a:solidFill>
              <a:effectLst>
                <a:outerShdw blurRad="38100" dist="38100" dir="2700000" algn="tl">
                  <a:srgbClr val="000000"/>
                </a:outerShdw>
              </a:effectLst>
              <a:cs typeface="+mn-cs"/>
            </a:endParaRPr>
          </a:p>
        </p:txBody>
      </p:sp>
      <p:pic>
        <p:nvPicPr>
          <p:cNvPr id="106499" name="Picture 7" descr="T051606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7000" y="3352800"/>
            <a:ext cx="2667000" cy="173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67" name="Rectangle 3"/>
          <p:cNvSpPr>
            <a:spLocks noChangeArrowheads="1"/>
          </p:cNvSpPr>
          <p:nvPr/>
        </p:nvSpPr>
        <p:spPr bwMode="auto">
          <a:xfrm>
            <a:off x="76200" y="685800"/>
            <a:ext cx="8991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lnSpc>
                <a:spcPct val="85000"/>
              </a:lnSpc>
              <a:spcBef>
                <a:spcPct val="25000"/>
              </a:spcBef>
              <a:buFontTx/>
              <a:buChar char="•"/>
              <a:defRPr/>
            </a:pPr>
            <a:r>
              <a:rPr lang="en-US" sz="2800" b="1" dirty="0">
                <a:solidFill>
                  <a:srgbClr val="FFFFFF"/>
                </a:solidFill>
                <a:effectLst>
                  <a:outerShdw blurRad="38100" dist="38100" dir="2700000" algn="tl">
                    <a:srgbClr val="000000"/>
                  </a:outerShdw>
                </a:effectLst>
                <a:cs typeface="+mn-cs"/>
              </a:rPr>
              <a:t>The majority of greenhouse gasses                        have been emitted since the                             beginning of – the </a:t>
            </a:r>
            <a:r>
              <a:rPr lang="en-US" sz="2800" b="1" u="sng" dirty="0">
                <a:solidFill>
                  <a:srgbClr val="FFFFFF"/>
                </a:solidFill>
                <a:effectLst>
                  <a:outerShdw blurRad="38100" dist="38100" dir="2700000" algn="tl">
                    <a:srgbClr val="000000"/>
                  </a:outerShdw>
                </a:effectLst>
                <a:cs typeface="+mn-cs"/>
              </a:rPr>
              <a:t>industrial revolution</a:t>
            </a:r>
          </a:p>
          <a:p>
            <a:pPr marL="342900" indent="-342900">
              <a:lnSpc>
                <a:spcPct val="85000"/>
              </a:lnSpc>
              <a:spcBef>
                <a:spcPct val="25000"/>
              </a:spcBef>
              <a:buFontTx/>
              <a:buChar char="•"/>
              <a:defRPr/>
            </a:pPr>
            <a:r>
              <a:rPr lang="en-US" sz="2800" b="1" dirty="0">
                <a:solidFill>
                  <a:srgbClr val="FFFFFF"/>
                </a:solidFill>
                <a:effectLst>
                  <a:outerShdw blurRad="38100" dist="38100" dir="2700000" algn="tl">
                    <a:srgbClr val="000000"/>
                  </a:outerShdw>
                </a:effectLst>
                <a:cs typeface="+mn-cs"/>
              </a:rPr>
              <a:t>The burning of fossil fuels (and biomass) releases</a:t>
            </a:r>
            <a:r>
              <a:rPr lang="en-US" sz="2800" b="1" dirty="0">
                <a:solidFill>
                  <a:srgbClr val="FFFFFF"/>
                </a:solidFill>
                <a:effectLst>
                  <a:outerShdw blurRad="38100" dist="38100" dir="2700000" algn="tl">
                    <a:srgbClr val="FFFFFF"/>
                  </a:outerShdw>
                </a:effectLst>
                <a:cs typeface="+mn-cs"/>
              </a:rPr>
              <a:t> </a:t>
            </a:r>
            <a:r>
              <a:rPr lang="en-US" sz="2800" b="1" u="sng" dirty="0">
                <a:solidFill>
                  <a:srgbClr val="FFFFFF"/>
                </a:solidFill>
                <a:effectLst>
                  <a:outerShdw blurRad="38100" dist="38100" dir="2700000" algn="tl">
                    <a:srgbClr val="000000"/>
                  </a:outerShdw>
                </a:effectLst>
                <a:cs typeface="+mn-cs"/>
              </a:rPr>
              <a:t>carbon</a:t>
            </a:r>
            <a:r>
              <a:rPr lang="en-US" sz="2800" b="1" dirty="0">
                <a:solidFill>
                  <a:srgbClr val="FFFFFF"/>
                </a:solidFill>
                <a:effectLst>
                  <a:outerShdw blurRad="38100" dist="38100" dir="2700000" algn="tl">
                    <a:srgbClr val="FFFFFF"/>
                  </a:outerShdw>
                </a:effectLst>
                <a:cs typeface="+mn-cs"/>
              </a:rPr>
              <a:t> </a:t>
            </a:r>
            <a:r>
              <a:rPr lang="en-US" sz="2800" b="1" dirty="0">
                <a:solidFill>
                  <a:srgbClr val="FFFFFF"/>
                </a:solidFill>
                <a:effectLst>
                  <a:outerShdw blurRad="38100" dist="38100" dir="2700000" algn="tl">
                    <a:srgbClr val="000000"/>
                  </a:outerShdw>
                </a:effectLst>
                <a:cs typeface="+mn-cs"/>
              </a:rPr>
              <a:t>that has been</a:t>
            </a:r>
            <a:r>
              <a:rPr lang="en-US" sz="2800" b="1" dirty="0">
                <a:solidFill>
                  <a:srgbClr val="FFFFFF"/>
                </a:solidFill>
                <a:effectLst>
                  <a:outerShdw blurRad="38100" dist="38100" dir="2700000" algn="tl">
                    <a:srgbClr val="FFFFFF"/>
                  </a:outerShdw>
                </a:effectLst>
                <a:cs typeface="+mn-cs"/>
              </a:rPr>
              <a:t> </a:t>
            </a:r>
            <a:r>
              <a:rPr lang="en-US" sz="2800" b="1" u="sng" dirty="0">
                <a:solidFill>
                  <a:srgbClr val="FFFFFF"/>
                </a:solidFill>
                <a:effectLst>
                  <a:outerShdw blurRad="38100" dist="38100" dir="2700000" algn="tl">
                    <a:srgbClr val="000000"/>
                  </a:outerShdw>
                </a:effectLst>
                <a:cs typeface="+mn-cs"/>
              </a:rPr>
              <a:t>trapped for millions of years</a:t>
            </a:r>
          </a:p>
          <a:p>
            <a:pPr marL="342900" indent="-342900">
              <a:lnSpc>
                <a:spcPct val="85000"/>
              </a:lnSpc>
              <a:spcBef>
                <a:spcPct val="25000"/>
              </a:spcBef>
              <a:buFontTx/>
              <a:buChar char="•"/>
              <a:defRPr/>
            </a:pPr>
            <a:r>
              <a:rPr lang="en-US" sz="2800" b="1" dirty="0">
                <a:solidFill>
                  <a:srgbClr val="FFFFFF"/>
                </a:solidFill>
                <a:effectLst>
                  <a:outerShdw blurRad="38100" dist="38100" dir="2700000" algn="tl">
                    <a:srgbClr val="000000"/>
                  </a:outerShdw>
                </a:effectLst>
                <a:cs typeface="+mn-cs"/>
              </a:rPr>
              <a:t>This carbon is released in the form of</a:t>
            </a:r>
          </a:p>
          <a:p>
            <a:pPr marL="742950" lvl="1" indent="-285750">
              <a:lnSpc>
                <a:spcPct val="85000"/>
              </a:lnSpc>
              <a:spcBef>
                <a:spcPct val="25000"/>
              </a:spcBef>
              <a:buFontTx/>
              <a:buChar char="–"/>
              <a:defRPr/>
            </a:pPr>
            <a:r>
              <a:rPr lang="en-US" sz="2800" b="1" u="sng" dirty="0">
                <a:solidFill>
                  <a:srgbClr val="FFFFFF"/>
                </a:solidFill>
                <a:effectLst>
                  <a:outerShdw blurRad="38100" dist="38100" dir="2700000" algn="tl">
                    <a:srgbClr val="000000"/>
                  </a:outerShdw>
                </a:effectLst>
                <a:cs typeface="+mn-cs"/>
              </a:rPr>
              <a:t>CO</a:t>
            </a:r>
            <a:r>
              <a:rPr lang="en-US" sz="2800" b="1" u="sng" baseline="-25000" dirty="0">
                <a:solidFill>
                  <a:srgbClr val="FFFFFF"/>
                </a:solidFill>
                <a:effectLst>
                  <a:outerShdw blurRad="38100" dist="38100" dir="2700000" algn="tl">
                    <a:srgbClr val="000000"/>
                  </a:outerShdw>
                </a:effectLst>
                <a:cs typeface="+mn-cs"/>
              </a:rPr>
              <a:t>2</a:t>
            </a:r>
            <a:endParaRPr lang="en-US" sz="2800" b="1" u="sng" dirty="0">
              <a:solidFill>
                <a:srgbClr val="FFFFFF"/>
              </a:solidFill>
              <a:effectLst>
                <a:outerShdw blurRad="38100" dist="38100" dir="2700000" algn="tl">
                  <a:srgbClr val="000000"/>
                </a:outerShdw>
              </a:effectLst>
              <a:cs typeface="+mn-cs"/>
            </a:endParaRPr>
          </a:p>
          <a:p>
            <a:pPr marL="342900" indent="-342900">
              <a:lnSpc>
                <a:spcPct val="85000"/>
              </a:lnSpc>
              <a:spcBef>
                <a:spcPct val="25000"/>
              </a:spcBef>
              <a:buFontTx/>
              <a:buChar char="•"/>
              <a:defRPr/>
            </a:pPr>
            <a:r>
              <a:rPr lang="en-US" sz="2800" b="1" dirty="0">
                <a:solidFill>
                  <a:srgbClr val="FFFFFF"/>
                </a:solidFill>
                <a:effectLst>
                  <a:outerShdw blurRad="38100" dist="38100" dir="2700000" algn="tl">
                    <a:srgbClr val="000000"/>
                  </a:outerShdw>
                </a:effectLst>
                <a:cs typeface="+mn-cs"/>
              </a:rPr>
              <a:t>The three main fossil fuels are</a:t>
            </a:r>
          </a:p>
          <a:p>
            <a:pPr marL="742950" lvl="1" indent="-285750">
              <a:lnSpc>
                <a:spcPct val="85000"/>
              </a:lnSpc>
              <a:spcBef>
                <a:spcPct val="25000"/>
              </a:spcBef>
              <a:buFontTx/>
              <a:buChar char="–"/>
              <a:defRPr/>
            </a:pPr>
            <a:r>
              <a:rPr lang="en-US" sz="2800" b="1" u="sng" dirty="0">
                <a:solidFill>
                  <a:srgbClr val="FFFFFF"/>
                </a:solidFill>
                <a:effectLst>
                  <a:outerShdw blurRad="38100" dist="38100" dir="2700000" algn="tl">
                    <a:srgbClr val="000000"/>
                  </a:outerShdw>
                </a:effectLst>
                <a:cs typeface="+mn-cs"/>
              </a:rPr>
              <a:t>coal, oil and natural gas</a:t>
            </a:r>
          </a:p>
          <a:p>
            <a:pPr marL="342900" indent="-342900">
              <a:lnSpc>
                <a:spcPct val="85000"/>
              </a:lnSpc>
              <a:spcBef>
                <a:spcPct val="25000"/>
              </a:spcBef>
              <a:buFontTx/>
              <a:buChar char="•"/>
              <a:defRPr/>
            </a:pPr>
            <a:r>
              <a:rPr lang="en-US" sz="2800" b="1" u="sng" dirty="0">
                <a:solidFill>
                  <a:srgbClr val="FFFFFF"/>
                </a:solidFill>
                <a:effectLst>
                  <a:outerShdw blurRad="38100" dist="38100" dir="2700000" algn="tl">
                    <a:srgbClr val="000000"/>
                  </a:outerShdw>
                </a:effectLst>
                <a:cs typeface="+mn-cs"/>
              </a:rPr>
              <a:t>Slash and burn farming</a:t>
            </a:r>
            <a:r>
              <a:rPr lang="en-US" sz="2800" b="1" u="sng" dirty="0">
                <a:solidFill>
                  <a:srgbClr val="FFFFFF"/>
                </a:solidFill>
                <a:effectLst>
                  <a:outerShdw blurRad="38100" dist="38100" dir="2700000" algn="tl">
                    <a:srgbClr val="FFFFFF"/>
                  </a:outerShdw>
                </a:effectLst>
                <a:cs typeface="+mn-cs"/>
              </a:rPr>
              <a:t> </a:t>
            </a:r>
            <a:r>
              <a:rPr lang="en-US" sz="2800" b="1" dirty="0">
                <a:solidFill>
                  <a:srgbClr val="FFFFFF"/>
                </a:solidFill>
                <a:effectLst>
                  <a:outerShdw blurRad="38100" dist="38100" dir="2700000" algn="tl">
                    <a:srgbClr val="000000"/>
                  </a:outerShdw>
                </a:effectLst>
                <a:cs typeface="+mn-cs"/>
              </a:rPr>
              <a:t>reduces the ability of Earth</a:t>
            </a:r>
            <a:r>
              <a:rPr lang="ja-JP" altLang="en-US" sz="2800" b="1" dirty="0">
                <a:solidFill>
                  <a:srgbClr val="FFFFFF"/>
                </a:solidFill>
                <a:effectLst>
                  <a:outerShdw blurRad="38100" dist="38100" dir="2700000" algn="tl">
                    <a:srgbClr val="000000"/>
                  </a:outerShdw>
                </a:effectLst>
                <a:latin typeface="Arial"/>
                <a:cs typeface="+mn-cs"/>
              </a:rPr>
              <a:t>’</a:t>
            </a:r>
            <a:r>
              <a:rPr lang="en-US" sz="2800" b="1" dirty="0">
                <a:solidFill>
                  <a:srgbClr val="FFFFFF"/>
                </a:solidFill>
                <a:effectLst>
                  <a:outerShdw blurRad="38100" dist="38100" dir="2700000" algn="tl">
                    <a:srgbClr val="000000"/>
                  </a:outerShdw>
                </a:effectLst>
                <a:cs typeface="+mn-cs"/>
              </a:rPr>
              <a:t>s forests to soak up the CO</a:t>
            </a:r>
            <a:r>
              <a:rPr lang="en-US" sz="2800" b="1" baseline="-25000" dirty="0">
                <a:solidFill>
                  <a:srgbClr val="FFFFFF"/>
                </a:solidFill>
                <a:effectLst>
                  <a:outerShdw blurRad="38100" dist="38100" dir="2700000" algn="tl">
                    <a:srgbClr val="000000"/>
                  </a:outerShdw>
                </a:effectLst>
                <a:cs typeface="+mn-cs"/>
              </a:rPr>
              <a:t>2</a:t>
            </a:r>
            <a:r>
              <a:rPr lang="en-US" sz="2800" b="1" dirty="0">
                <a:solidFill>
                  <a:srgbClr val="FFFFFF"/>
                </a:solidFill>
                <a:effectLst>
                  <a:outerShdw blurRad="38100" dist="38100" dir="2700000" algn="tl">
                    <a:srgbClr val="000000"/>
                  </a:outerShdw>
                </a:effectLst>
                <a:cs typeface="+mn-cs"/>
              </a:rPr>
              <a:t>.                        This also releases the </a:t>
            </a:r>
            <a:r>
              <a:rPr lang="en-US" sz="2800" b="1" u="sng" dirty="0">
                <a:solidFill>
                  <a:srgbClr val="FFFFFF"/>
                </a:solidFill>
                <a:effectLst>
                  <a:outerShdw blurRad="38100" dist="38100" dir="2700000" algn="tl">
                    <a:srgbClr val="000000"/>
                  </a:outerShdw>
                </a:effectLst>
                <a:cs typeface="+mn-cs"/>
              </a:rPr>
              <a:t>carbon</a:t>
            </a:r>
            <a:r>
              <a:rPr lang="en-US" sz="2800" b="1" dirty="0">
                <a:solidFill>
                  <a:srgbClr val="FFFFFF"/>
                </a:solidFill>
                <a:effectLst>
                  <a:outerShdw blurRad="38100" dist="38100" dir="2700000" algn="tl">
                    <a:srgbClr val="FFFFFF"/>
                  </a:outerShdw>
                </a:effectLst>
                <a:cs typeface="+mn-cs"/>
              </a:rPr>
              <a:t> </a:t>
            </a:r>
            <a:r>
              <a:rPr lang="en-US" sz="2800" b="1" dirty="0">
                <a:solidFill>
                  <a:srgbClr val="FFFFFF"/>
                </a:solidFill>
                <a:effectLst>
                  <a:outerShdw blurRad="38100" dist="38100" dir="2700000" algn="tl">
                    <a:srgbClr val="000000"/>
                  </a:outerShdw>
                </a:effectLst>
                <a:cs typeface="+mn-cs"/>
              </a:rPr>
              <a:t>that was trapped in the trees, into the atmosphere in the form of carbon dioxide</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8067">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88067">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88067">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88067">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88067">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88067">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8806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875"/>
            <a:ext cx="8229600" cy="1143000"/>
          </a:xfrm>
        </p:spPr>
        <p:txBody>
          <a:bodyPr/>
          <a:lstStyle/>
          <a:p>
            <a:pPr eaLnBrk="1" hangingPunct="1">
              <a:defRPr/>
            </a:pPr>
            <a:r>
              <a:rPr lang="en-US" b="1" dirty="0" smtClean="0">
                <a:solidFill>
                  <a:srgbClr val="CCFFFF"/>
                </a:solidFill>
                <a:cs typeface="+mj-cs"/>
              </a:rPr>
              <a:t>Population size and CO</a:t>
            </a:r>
            <a:r>
              <a:rPr lang="en-US" b="1" baseline="-25000" dirty="0" smtClean="0">
                <a:solidFill>
                  <a:srgbClr val="CCFFFF"/>
                </a:solidFill>
                <a:cs typeface="+mj-cs"/>
              </a:rPr>
              <a:t>2</a:t>
            </a:r>
            <a:endParaRPr lang="en-US" dirty="0" smtClean="0">
              <a:cs typeface="+mj-cs"/>
            </a:endParaRPr>
          </a:p>
        </p:txBody>
      </p:sp>
      <p:sp>
        <p:nvSpPr>
          <p:cNvPr id="3" name="Content Placeholder 2"/>
          <p:cNvSpPr>
            <a:spLocks noGrp="1"/>
          </p:cNvSpPr>
          <p:nvPr>
            <p:ph idx="1"/>
          </p:nvPr>
        </p:nvSpPr>
        <p:spPr>
          <a:xfrm>
            <a:off x="304800" y="1066800"/>
            <a:ext cx="8229600" cy="4525963"/>
          </a:xfrm>
        </p:spPr>
        <p:txBody>
          <a:bodyPr/>
          <a:lstStyle/>
          <a:p>
            <a:pPr eaLnBrk="1" hangingPunct="1">
              <a:defRPr/>
            </a:pPr>
            <a:r>
              <a:rPr lang="en-US" sz="2400" b="1" u="sng" dirty="0" smtClean="0">
                <a:solidFill>
                  <a:srgbClr val="FFFFFF"/>
                </a:solidFill>
                <a:cs typeface="+mn-cs"/>
              </a:rPr>
              <a:t>Industrializing nations a problem</a:t>
            </a:r>
            <a:r>
              <a:rPr lang="en-US" sz="2400" b="1" dirty="0" smtClean="0">
                <a:solidFill>
                  <a:srgbClr val="FFFFFF"/>
                </a:solidFill>
                <a:cs typeface="+mn-cs"/>
              </a:rPr>
              <a:t>?</a:t>
            </a:r>
          </a:p>
          <a:p>
            <a:pPr eaLnBrk="1" hangingPunct="1">
              <a:defRPr/>
            </a:pPr>
            <a:r>
              <a:rPr lang="en-US" sz="2400" b="1" dirty="0" smtClean="0">
                <a:solidFill>
                  <a:srgbClr val="FFFFFF"/>
                </a:solidFill>
                <a:cs typeface="+mn-cs"/>
              </a:rPr>
              <a:t>What is the main issue with industrializing nations that have very large populations?  </a:t>
            </a:r>
          </a:p>
          <a:p>
            <a:pPr lvl="1" eaLnBrk="1" hangingPunct="1">
              <a:defRPr/>
            </a:pPr>
            <a:r>
              <a:rPr lang="en-US" sz="2000" b="1" dirty="0" smtClean="0">
                <a:solidFill>
                  <a:srgbClr val="FFFFFF"/>
                </a:solidFill>
              </a:rPr>
              <a:t>They are burning fossil fuels at an enormous rate</a:t>
            </a:r>
          </a:p>
          <a:p>
            <a:pPr lvl="1" eaLnBrk="1" hangingPunct="1">
              <a:defRPr/>
            </a:pPr>
            <a:r>
              <a:rPr lang="en-US" sz="2000" b="1" dirty="0" smtClean="0">
                <a:solidFill>
                  <a:srgbClr val="FFFFFF"/>
                </a:solidFill>
              </a:rPr>
              <a:t>(more people = more pollution)</a:t>
            </a:r>
          </a:p>
          <a:p>
            <a:pPr eaLnBrk="1" hangingPunct="1">
              <a:defRPr/>
            </a:pPr>
            <a:r>
              <a:rPr lang="en-US" sz="2400" b="1" u="sng" dirty="0" smtClean="0">
                <a:solidFill>
                  <a:srgbClr val="FFFFFF"/>
                </a:solidFill>
                <a:cs typeface="+mn-cs"/>
              </a:rPr>
              <a:t>Industrializing nations with large populations</a:t>
            </a:r>
            <a:r>
              <a:rPr lang="en-US" sz="2400" b="1" dirty="0" smtClean="0">
                <a:solidFill>
                  <a:srgbClr val="FFFFFF"/>
                </a:solidFill>
                <a:cs typeface="+mn-cs"/>
              </a:rPr>
              <a:t>?</a:t>
            </a:r>
          </a:p>
          <a:p>
            <a:pPr lvl="1" eaLnBrk="1" hangingPunct="1">
              <a:defRPr/>
            </a:pPr>
            <a:r>
              <a:rPr lang="en-US" sz="2000" b="1" dirty="0" smtClean="0">
                <a:solidFill>
                  <a:srgbClr val="FFFFFF"/>
                </a:solidFill>
              </a:rPr>
              <a:t>China pop = 1.3 billion</a:t>
            </a:r>
          </a:p>
          <a:p>
            <a:pPr lvl="1" eaLnBrk="1" hangingPunct="1">
              <a:defRPr/>
            </a:pPr>
            <a:r>
              <a:rPr lang="en-US" sz="2000" b="1" dirty="0" smtClean="0">
                <a:solidFill>
                  <a:srgbClr val="FFFFFF"/>
                </a:solidFill>
              </a:rPr>
              <a:t>India pop = 1.1 billion</a:t>
            </a:r>
          </a:p>
          <a:p>
            <a:pPr lvl="1" eaLnBrk="1" hangingPunct="1">
              <a:defRPr/>
            </a:pPr>
            <a:r>
              <a:rPr lang="en-US" sz="2000" b="1" dirty="0" smtClean="0">
                <a:solidFill>
                  <a:srgbClr val="FFFFFF"/>
                </a:solidFill>
              </a:rPr>
              <a:t>US pop = 300 million</a:t>
            </a:r>
          </a:p>
          <a:p>
            <a:pPr eaLnBrk="1" hangingPunct="1">
              <a:defRPr/>
            </a:pPr>
            <a:endParaRPr lang="en-US" dirty="0" smtClean="0">
              <a:solidFill>
                <a:srgbClr val="FFFFFF"/>
              </a:solidFill>
              <a:cs typeface="+mn-cs"/>
            </a:endParaRPr>
          </a:p>
          <a:p>
            <a:pPr eaLnBrk="1" hangingPunct="1">
              <a:defRPr/>
            </a:pPr>
            <a:endParaRPr lang="en-US" dirty="0" smtClean="0">
              <a:solidFill>
                <a:srgbClr val="FFFFFF"/>
              </a:solidFill>
              <a:cs typeface="+mn-cs"/>
            </a:endParaRPr>
          </a:p>
        </p:txBody>
      </p:sp>
      <p:pic>
        <p:nvPicPr>
          <p:cNvPr id="107523" name="Picture 5" descr="worldpopg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81563" y="3505200"/>
            <a:ext cx="4262437"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linds(horizontal)">
                                      <p:cBhvr>
                                        <p:cTn id="37" dur="500"/>
                                        <p:tgtEl>
                                          <p:spTgt spid="3">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blinds(horizontal)">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ChangeArrowheads="1"/>
          </p:cNvSpPr>
          <p:nvPr/>
        </p:nvSpPr>
        <p:spPr bwMode="auto">
          <a:xfrm>
            <a:off x="152400" y="277813"/>
            <a:ext cx="8686800" cy="113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1"/>
          <a:lstStyle/>
          <a:p>
            <a:pPr algn="ctr">
              <a:defRPr/>
            </a:pPr>
            <a:r>
              <a:rPr lang="en-US" sz="4400" b="1">
                <a:solidFill>
                  <a:srgbClr val="CCFFFF"/>
                </a:solidFill>
                <a:effectLst>
                  <a:outerShdw blurRad="38100" dist="38100" dir="2700000" algn="tl">
                    <a:srgbClr val="000000"/>
                  </a:outerShdw>
                </a:effectLst>
                <a:cs typeface="+mn-cs"/>
              </a:rPr>
              <a:t>Evidence of Global Warming…?</a:t>
            </a:r>
          </a:p>
        </p:txBody>
      </p:sp>
      <p:pic>
        <p:nvPicPr>
          <p:cNvPr id="22533" name="Picture 5" descr="positive-proof-global-warming-underwea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339850"/>
            <a:ext cx="9144000" cy="551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2533"/>
                                        </p:tgtEl>
                                        <p:attrNameLst>
                                          <p:attrName>style.visibility</p:attrName>
                                        </p:attrNameLst>
                                      </p:cBhvr>
                                      <p:to>
                                        <p:strVal val="visible"/>
                                      </p:to>
                                    </p:set>
                                    <p:animEffect transition="in" filter="blinds(horizontal)">
                                      <p:cBhvr>
                                        <p:cTn id="7" dur="500"/>
                                        <p:tgtEl>
                                          <p:spTgt spid="225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2"/>
          <p:cNvSpPr>
            <a:spLocks noChangeArrowheads="1"/>
          </p:cNvSpPr>
          <p:nvPr/>
        </p:nvSpPr>
        <p:spPr bwMode="auto">
          <a:xfrm>
            <a:off x="4267200" y="-152400"/>
            <a:ext cx="5029200" cy="113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1"/>
          <a:lstStyle/>
          <a:p>
            <a:pPr algn="ctr">
              <a:defRPr/>
            </a:pPr>
            <a:r>
              <a:rPr lang="en-US" sz="4400" b="1">
                <a:solidFill>
                  <a:srgbClr val="CCFFFF"/>
                </a:solidFill>
                <a:effectLst>
                  <a:outerShdw blurRad="38100" dist="38100" dir="2700000" algn="tl">
                    <a:srgbClr val="000000"/>
                  </a:outerShdw>
                </a:effectLst>
                <a:cs typeface="+mn-cs"/>
              </a:rPr>
              <a:t>CO</a:t>
            </a:r>
            <a:r>
              <a:rPr lang="en-US" sz="4400" b="1" baseline="-25000">
                <a:solidFill>
                  <a:srgbClr val="CCFFFF"/>
                </a:solidFill>
                <a:effectLst>
                  <a:outerShdw blurRad="38100" dist="38100" dir="2700000" algn="tl">
                    <a:srgbClr val="000000"/>
                  </a:outerShdw>
                </a:effectLst>
                <a:cs typeface="+mn-cs"/>
              </a:rPr>
              <a:t>2</a:t>
            </a:r>
            <a:r>
              <a:rPr lang="en-US" sz="4400" b="1">
                <a:solidFill>
                  <a:srgbClr val="CCFFFF"/>
                </a:solidFill>
                <a:effectLst>
                  <a:outerShdw blurRad="38100" dist="38100" dir="2700000" algn="tl">
                    <a:srgbClr val="000000"/>
                  </a:outerShdw>
                </a:effectLst>
                <a:cs typeface="+mn-cs"/>
              </a:rPr>
              <a:t> and Temp</a:t>
            </a:r>
          </a:p>
        </p:txBody>
      </p:sp>
      <p:pic>
        <p:nvPicPr>
          <p:cNvPr id="250884" name="Picture 4" descr="Figure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2400" y="838200"/>
            <a:ext cx="5181600" cy="601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0883" name="Rectangle 3"/>
          <p:cNvSpPr>
            <a:spLocks noChangeArrowheads="1"/>
          </p:cNvSpPr>
          <p:nvPr/>
        </p:nvSpPr>
        <p:spPr bwMode="auto">
          <a:xfrm>
            <a:off x="-76200" y="0"/>
            <a:ext cx="4267200" cy="453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lnSpc>
                <a:spcPct val="90000"/>
              </a:lnSpc>
              <a:spcBef>
                <a:spcPct val="20000"/>
              </a:spcBef>
              <a:buFontTx/>
              <a:buChar char="•"/>
              <a:defRPr/>
            </a:pPr>
            <a:r>
              <a:rPr lang="en-US" sz="2800" b="1">
                <a:solidFill>
                  <a:schemeClr val="bg1"/>
                </a:solidFill>
                <a:cs typeface="+mn-cs"/>
              </a:rPr>
              <a:t>What we see is a</a:t>
            </a:r>
            <a:r>
              <a:rPr lang="en-US" sz="2800" b="1">
                <a:cs typeface="+mn-cs"/>
              </a:rPr>
              <a:t> </a:t>
            </a:r>
            <a:r>
              <a:rPr lang="en-US" sz="2800" b="1">
                <a:solidFill>
                  <a:srgbClr val="FFFF00"/>
                </a:solidFill>
                <a:cs typeface="+mn-cs"/>
              </a:rPr>
              <a:t>positive</a:t>
            </a:r>
            <a:r>
              <a:rPr lang="en-US" sz="2800" b="1">
                <a:cs typeface="+mn-cs"/>
              </a:rPr>
              <a:t> </a:t>
            </a:r>
            <a:r>
              <a:rPr lang="en-US" sz="2800" b="1">
                <a:solidFill>
                  <a:schemeClr val="bg1"/>
                </a:solidFill>
                <a:cs typeface="+mn-cs"/>
              </a:rPr>
              <a:t>correlation</a:t>
            </a:r>
            <a:br>
              <a:rPr lang="en-US" sz="2800" b="1">
                <a:solidFill>
                  <a:schemeClr val="bg1"/>
                </a:solidFill>
                <a:cs typeface="+mn-cs"/>
              </a:rPr>
            </a:br>
            <a:r>
              <a:rPr lang="en-US" sz="2800" b="1">
                <a:solidFill>
                  <a:schemeClr val="bg1"/>
                </a:solidFill>
                <a:cs typeface="+mn-cs"/>
              </a:rPr>
              <a:t>between the temp. and the levels of CO</a:t>
            </a:r>
            <a:r>
              <a:rPr lang="en-US" sz="2800" b="1" baseline="-25000">
                <a:solidFill>
                  <a:schemeClr val="bg1"/>
                </a:solidFill>
                <a:cs typeface="+mn-cs"/>
              </a:rPr>
              <a:t>2</a:t>
            </a:r>
            <a:r>
              <a:rPr lang="en-US" sz="2800" b="1">
                <a:solidFill>
                  <a:schemeClr val="bg1"/>
                </a:solidFill>
                <a:cs typeface="+mn-cs"/>
              </a:rPr>
              <a:t> in the atmosphere.</a:t>
            </a:r>
          </a:p>
          <a:p>
            <a:pPr marL="742950" lvl="1" indent="-285750">
              <a:lnSpc>
                <a:spcPct val="90000"/>
              </a:lnSpc>
              <a:spcBef>
                <a:spcPct val="20000"/>
              </a:spcBef>
              <a:buFontTx/>
              <a:buChar char="–"/>
              <a:defRPr/>
            </a:pPr>
            <a:r>
              <a:rPr lang="en-US" sz="2800" b="1">
                <a:solidFill>
                  <a:schemeClr val="bg1"/>
                </a:solidFill>
                <a:cs typeface="+mn-cs"/>
              </a:rPr>
              <a:t>This means the</a:t>
            </a:r>
            <a:r>
              <a:rPr lang="en-US" sz="2800" b="1">
                <a:cs typeface="+mn-cs"/>
              </a:rPr>
              <a:t> </a:t>
            </a:r>
            <a:r>
              <a:rPr lang="en-US" sz="2800" b="1">
                <a:solidFill>
                  <a:srgbClr val="FFFF00"/>
                </a:solidFill>
                <a:cs typeface="+mn-cs"/>
              </a:rPr>
              <a:t>more</a:t>
            </a:r>
            <a:r>
              <a:rPr lang="en-US" sz="2800" b="1">
                <a:cs typeface="+mn-cs"/>
              </a:rPr>
              <a:t> </a:t>
            </a:r>
            <a:r>
              <a:rPr lang="en-US" sz="2800" b="1">
                <a:solidFill>
                  <a:schemeClr val="bg1"/>
                </a:solidFill>
                <a:cs typeface="+mn-cs"/>
              </a:rPr>
              <a:t>carbon dioxide there is,</a:t>
            </a:r>
            <a:r>
              <a:rPr lang="en-US" sz="2800" b="1">
                <a:cs typeface="+mn-cs"/>
              </a:rPr>
              <a:t> </a:t>
            </a:r>
            <a:r>
              <a:rPr lang="en-US" sz="2800" b="1">
                <a:solidFill>
                  <a:schemeClr val="bg1"/>
                </a:solidFill>
                <a:cs typeface="+mn-cs"/>
              </a:rPr>
              <a:t>the</a:t>
            </a:r>
            <a:r>
              <a:rPr lang="en-US" sz="2800" b="1">
                <a:cs typeface="+mn-cs"/>
              </a:rPr>
              <a:t> </a:t>
            </a:r>
            <a:r>
              <a:rPr lang="en-US" sz="2800" b="1">
                <a:solidFill>
                  <a:srgbClr val="FFFF00"/>
                </a:solidFill>
                <a:cs typeface="+mn-cs"/>
              </a:rPr>
              <a:t>higher</a:t>
            </a:r>
            <a:r>
              <a:rPr lang="en-US" sz="2800" b="1">
                <a:cs typeface="+mn-cs"/>
              </a:rPr>
              <a:t> </a:t>
            </a:r>
            <a:r>
              <a:rPr lang="en-US" sz="2800" b="1">
                <a:solidFill>
                  <a:schemeClr val="bg1"/>
                </a:solidFill>
                <a:cs typeface="+mn-cs"/>
              </a:rPr>
              <a:t>the temp. will be</a:t>
            </a:r>
          </a:p>
          <a:p>
            <a:pPr marL="342900" indent="-342900">
              <a:lnSpc>
                <a:spcPct val="90000"/>
              </a:lnSpc>
              <a:spcBef>
                <a:spcPct val="20000"/>
              </a:spcBef>
              <a:buFontTx/>
              <a:buChar char="•"/>
              <a:defRPr/>
            </a:pPr>
            <a:endParaRPr lang="en-US" sz="2800" b="1">
              <a:solidFill>
                <a:schemeClr val="bg1"/>
              </a:solidFill>
              <a:cs typeface="+mn-cs"/>
            </a:endParaRPr>
          </a:p>
          <a:p>
            <a:pPr marL="342900" indent="-342900">
              <a:lnSpc>
                <a:spcPct val="90000"/>
              </a:lnSpc>
              <a:spcBef>
                <a:spcPct val="20000"/>
              </a:spcBef>
              <a:buFontTx/>
              <a:buChar char="•"/>
              <a:defRPr/>
            </a:pPr>
            <a:r>
              <a:rPr lang="en-US" sz="2800" b="1">
                <a:solidFill>
                  <a:schemeClr val="bg1"/>
                </a:solidFill>
                <a:cs typeface="+mn-cs"/>
              </a:rPr>
              <a:t>CO</a:t>
            </a:r>
            <a:r>
              <a:rPr lang="en-US" sz="2800" b="1" baseline="-25000">
                <a:solidFill>
                  <a:schemeClr val="bg1"/>
                </a:solidFill>
                <a:cs typeface="+mn-cs"/>
              </a:rPr>
              <a:t>2</a:t>
            </a:r>
            <a:r>
              <a:rPr lang="en-US" sz="2800" b="1">
                <a:solidFill>
                  <a:schemeClr val="bg1"/>
                </a:solidFill>
                <a:cs typeface="+mn-cs"/>
              </a:rPr>
              <a:t> levels are now at the</a:t>
            </a:r>
            <a:r>
              <a:rPr lang="en-US" sz="2800" b="1">
                <a:cs typeface="+mn-cs"/>
              </a:rPr>
              <a:t> </a:t>
            </a:r>
            <a:r>
              <a:rPr lang="en-US" sz="2800" b="1">
                <a:solidFill>
                  <a:srgbClr val="FFFF00"/>
                </a:solidFill>
                <a:cs typeface="+mn-cs"/>
              </a:rPr>
              <a:t>highest level in 150,000 years (actually 650,000 years)</a:t>
            </a:r>
          </a:p>
          <a:p>
            <a:pPr marL="342900" indent="-342900">
              <a:lnSpc>
                <a:spcPct val="90000"/>
              </a:lnSpc>
              <a:spcBef>
                <a:spcPct val="20000"/>
              </a:spcBef>
              <a:buFontTx/>
              <a:buChar char="•"/>
              <a:defRPr/>
            </a:pPr>
            <a:endParaRPr lang="en-US" sz="2800" b="1">
              <a:solidFill>
                <a:srgbClr val="FFFF00"/>
              </a:solidFill>
              <a:effectLst>
                <a:outerShdw blurRad="38100" dist="38100" dir="2700000" algn="tl">
                  <a:srgbClr val="000000"/>
                </a:outerShdw>
              </a:effectLst>
              <a:cs typeface="+mn-cs"/>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250884"/>
                                        </p:tgtEl>
                                        <p:attrNameLst>
                                          <p:attrName>style.visibility</p:attrName>
                                        </p:attrNameLst>
                                      </p:cBhvr>
                                      <p:to>
                                        <p:strVal val="visible"/>
                                      </p:to>
                                    </p:set>
                                    <p:animEffect transition="in" filter="box(in)">
                                      <p:cBhvr>
                                        <p:cTn id="7" dur="500"/>
                                        <p:tgtEl>
                                          <p:spTgt spid="25088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250883">
                                            <p:txEl>
                                              <p:pRg st="0" end="0"/>
                                            </p:txEl>
                                          </p:spTgt>
                                        </p:tgtEl>
                                        <p:attrNameLst>
                                          <p:attrName>style.visibility</p:attrName>
                                        </p:attrNameLst>
                                      </p:cBhvr>
                                      <p:to>
                                        <p:strVal val="visible"/>
                                      </p:to>
                                    </p:set>
                                    <p:anim calcmode="lin" valueType="num">
                                      <p:cBhvr additive="base">
                                        <p:cTn id="12" dur="500" fill="hold"/>
                                        <p:tgtEl>
                                          <p:spTgt spid="25088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5088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nodeType="clickEffect">
                                  <p:stCondLst>
                                    <p:cond delay="0"/>
                                  </p:stCondLst>
                                  <p:childTnLst>
                                    <p:set>
                                      <p:cBhvr>
                                        <p:cTn id="17" dur="1" fill="hold">
                                          <p:stCondLst>
                                            <p:cond delay="0"/>
                                          </p:stCondLst>
                                        </p:cTn>
                                        <p:tgtEl>
                                          <p:spTgt spid="250883">
                                            <p:txEl>
                                              <p:pRg st="1" end="1"/>
                                            </p:txEl>
                                          </p:spTgt>
                                        </p:tgtEl>
                                        <p:attrNameLst>
                                          <p:attrName>style.visibility</p:attrName>
                                        </p:attrNameLst>
                                      </p:cBhvr>
                                      <p:to>
                                        <p:strVal val="visible"/>
                                      </p:to>
                                    </p:set>
                                    <p:anim calcmode="lin" valueType="num">
                                      <p:cBhvr additive="base">
                                        <p:cTn id="18" dur="500" fill="hold"/>
                                        <p:tgtEl>
                                          <p:spTgt spid="25088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5088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4" fill="hold" nodeType="clickEffect">
                                  <p:stCondLst>
                                    <p:cond delay="0"/>
                                  </p:stCondLst>
                                  <p:childTnLst>
                                    <p:set>
                                      <p:cBhvr>
                                        <p:cTn id="23" dur="1" fill="hold">
                                          <p:stCondLst>
                                            <p:cond delay="0"/>
                                          </p:stCondLst>
                                        </p:cTn>
                                        <p:tgtEl>
                                          <p:spTgt spid="250883">
                                            <p:txEl>
                                              <p:pRg st="3" end="3"/>
                                            </p:txEl>
                                          </p:spTgt>
                                        </p:tgtEl>
                                        <p:attrNameLst>
                                          <p:attrName>style.visibility</p:attrName>
                                        </p:attrNameLst>
                                      </p:cBhvr>
                                      <p:to>
                                        <p:strVal val="visible"/>
                                      </p:to>
                                    </p:set>
                                    <p:anim calcmode="lin" valueType="num">
                                      <p:cBhvr additive="base">
                                        <p:cTn id="24" dur="500" fill="hold"/>
                                        <p:tgtEl>
                                          <p:spTgt spid="250883">
                                            <p:txEl>
                                              <p:pRg st="3" end="3"/>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25088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1555" name="Picture 3" descr="ice ag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286000"/>
            <a:ext cx="89916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1556" name="Rectangle 4"/>
          <p:cNvSpPr>
            <a:spLocks noChangeArrowheads="1"/>
          </p:cNvSpPr>
          <p:nvPr/>
        </p:nvSpPr>
        <p:spPr bwMode="auto">
          <a:xfrm>
            <a:off x="457200" y="277813"/>
            <a:ext cx="8229600" cy="113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1"/>
          <a:lstStyle/>
          <a:p>
            <a:pPr algn="ctr">
              <a:defRPr/>
            </a:pPr>
            <a:r>
              <a:rPr lang="en-US" sz="4400" b="1">
                <a:solidFill>
                  <a:srgbClr val="CCFFFF"/>
                </a:solidFill>
                <a:effectLst>
                  <a:outerShdw blurRad="38100" dist="38100" dir="2700000" algn="tl">
                    <a:srgbClr val="000000"/>
                  </a:outerShdw>
                </a:effectLst>
                <a:cs typeface="+mn-cs"/>
              </a:rPr>
              <a:t>Reading the graphs…</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151555"/>
                                        </p:tgtEl>
                                        <p:attrNameLst>
                                          <p:attrName>style.visibility</p:attrName>
                                        </p:attrNameLst>
                                      </p:cBhvr>
                                      <p:to>
                                        <p:strVal val="visible"/>
                                      </p:to>
                                    </p:set>
                                    <p:animEffect transition="in" filter="box(in)">
                                      <p:cBhvr>
                                        <p:cTn id="7" dur="500"/>
                                        <p:tgtEl>
                                          <p:spTgt spid="15155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xit" presetSubtype="10" fill="hold" nodeType="clickEffect">
                                  <p:stCondLst>
                                    <p:cond delay="0"/>
                                  </p:stCondLst>
                                  <p:childTnLst>
                                    <p:animEffect transition="out" filter="checkerboard(across)">
                                      <p:cBhvr>
                                        <p:cTn id="11" dur="500"/>
                                        <p:tgtEl>
                                          <p:spTgt spid="151555"/>
                                        </p:tgtEl>
                                      </p:cBhvr>
                                    </p:animEffect>
                                    <p:set>
                                      <p:cBhvr>
                                        <p:cTn id="12" dur="1" fill="hold">
                                          <p:stCondLst>
                                            <p:cond delay="499"/>
                                          </p:stCondLst>
                                        </p:cTn>
                                        <p:tgtEl>
                                          <p:spTgt spid="15155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0" y="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1"/>
          <a:lstStyle/>
          <a:p>
            <a:pPr algn="ctr">
              <a:defRPr/>
            </a:pPr>
            <a:r>
              <a:rPr lang="en-US" sz="3800">
                <a:solidFill>
                  <a:srgbClr val="CCFFFF"/>
                </a:solidFill>
                <a:effectLst>
                  <a:outerShdw blurRad="38100" dist="38100" dir="2700000" algn="tl">
                    <a:srgbClr val="000000"/>
                  </a:outerShdw>
                </a:effectLst>
                <a:cs typeface="+mn-cs"/>
              </a:rPr>
              <a:t>Average Temp Increase - (Since 1855)</a:t>
            </a:r>
          </a:p>
        </p:txBody>
      </p:sp>
      <p:sp>
        <p:nvSpPr>
          <p:cNvPr id="22537" name="Rectangle 9"/>
          <p:cNvSpPr>
            <a:spLocks noChangeArrowheads="1"/>
          </p:cNvSpPr>
          <p:nvPr/>
        </p:nvSpPr>
        <p:spPr bwMode="auto">
          <a:xfrm>
            <a:off x="-76200" y="762000"/>
            <a:ext cx="9220200" cy="556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lnSpc>
                <a:spcPct val="80000"/>
              </a:lnSpc>
              <a:spcBef>
                <a:spcPct val="20000"/>
              </a:spcBef>
              <a:buFontTx/>
              <a:buChar char="•"/>
              <a:defRPr/>
            </a:pPr>
            <a:r>
              <a:rPr lang="en-US" sz="2800" b="1">
                <a:solidFill>
                  <a:schemeClr val="bg1"/>
                </a:solidFill>
                <a:effectLst>
                  <a:outerShdw blurRad="38100" dist="38100" dir="2700000" algn="tl">
                    <a:srgbClr val="000000"/>
                  </a:outerShdw>
                </a:effectLst>
                <a:cs typeface="+mn-cs"/>
              </a:rPr>
              <a:t>Current Temperature Increase:</a:t>
            </a:r>
          </a:p>
          <a:p>
            <a:pPr marL="742950" lvl="1" indent="-285750">
              <a:lnSpc>
                <a:spcPct val="80000"/>
              </a:lnSpc>
              <a:spcBef>
                <a:spcPct val="20000"/>
              </a:spcBef>
              <a:buFontTx/>
              <a:buChar char="–"/>
              <a:defRPr/>
            </a:pPr>
            <a:r>
              <a:rPr lang="en-US" sz="2800" b="1">
                <a:solidFill>
                  <a:schemeClr val="bg1"/>
                </a:solidFill>
                <a:effectLst>
                  <a:outerShdw blurRad="38100" dist="38100" dir="2700000" algn="tl">
                    <a:srgbClr val="000000"/>
                  </a:outerShdw>
                </a:effectLst>
                <a:cs typeface="+mn-cs"/>
              </a:rPr>
              <a:t>Overall temp. on earth (near the surface) has increased</a:t>
            </a:r>
            <a:r>
              <a:rPr lang="en-US" sz="2800" b="1">
                <a:effectLst>
                  <a:outerShdw blurRad="38100" dist="38100" dir="2700000" algn="tl">
                    <a:srgbClr val="FFFFFF"/>
                  </a:outerShdw>
                </a:effectLst>
                <a:cs typeface="+mn-cs"/>
              </a:rPr>
              <a:t> </a:t>
            </a:r>
            <a:r>
              <a:rPr lang="en-US" sz="2800" b="1">
                <a:solidFill>
                  <a:srgbClr val="FFFF00"/>
                </a:solidFill>
                <a:effectLst>
                  <a:outerShdw blurRad="38100" dist="38100" dir="2700000" algn="tl">
                    <a:srgbClr val="000000"/>
                  </a:outerShdw>
                </a:effectLst>
                <a:cs typeface="+mn-cs"/>
              </a:rPr>
              <a:t>1.33 degree Fahrenheit (± 0.32 F)</a:t>
            </a:r>
            <a:r>
              <a:rPr lang="en-US" sz="2800" b="1">
                <a:effectLst>
                  <a:outerShdw blurRad="38100" dist="38100" dir="2700000" algn="tl">
                    <a:srgbClr val="FFFFFF"/>
                  </a:outerShdw>
                </a:effectLst>
                <a:cs typeface="+mn-cs"/>
              </a:rPr>
              <a:t> </a:t>
            </a:r>
            <a:r>
              <a:rPr lang="en-US" sz="2800" b="1">
                <a:solidFill>
                  <a:schemeClr val="bg1"/>
                </a:solidFill>
                <a:effectLst>
                  <a:outerShdw blurRad="38100" dist="38100" dir="2700000" algn="tl">
                    <a:srgbClr val="000000"/>
                  </a:outerShdw>
                </a:effectLst>
                <a:cs typeface="+mn-cs"/>
              </a:rPr>
              <a:t>in the 20th century.</a:t>
            </a:r>
          </a:p>
          <a:p>
            <a:pPr marL="742950" lvl="1" indent="-285750">
              <a:lnSpc>
                <a:spcPct val="80000"/>
              </a:lnSpc>
              <a:spcBef>
                <a:spcPct val="20000"/>
              </a:spcBef>
              <a:defRPr/>
            </a:pPr>
            <a:endParaRPr lang="en-US" sz="2800" b="1">
              <a:solidFill>
                <a:schemeClr val="bg1"/>
              </a:solidFill>
              <a:effectLst>
                <a:outerShdw blurRad="38100" dist="38100" dir="2700000" algn="tl">
                  <a:srgbClr val="000000"/>
                </a:outerShdw>
              </a:effectLst>
              <a:cs typeface="+mn-cs"/>
            </a:endParaRPr>
          </a:p>
          <a:p>
            <a:pPr marL="742950" lvl="1" indent="-285750">
              <a:lnSpc>
                <a:spcPct val="80000"/>
              </a:lnSpc>
              <a:spcBef>
                <a:spcPct val="20000"/>
              </a:spcBef>
              <a:buFontTx/>
              <a:buChar char="–"/>
              <a:defRPr/>
            </a:pPr>
            <a:r>
              <a:rPr lang="en-US" sz="2800" b="1">
                <a:solidFill>
                  <a:schemeClr val="bg1"/>
                </a:solidFill>
                <a:effectLst>
                  <a:outerShdw blurRad="38100" dist="38100" dir="2700000" algn="tl">
                    <a:srgbClr val="000000"/>
                  </a:outerShdw>
                </a:effectLst>
                <a:cs typeface="+mn-cs"/>
              </a:rPr>
              <a:t>Models predict that the temp. will rise a further</a:t>
            </a:r>
            <a:r>
              <a:rPr lang="en-US" sz="2800" b="1">
                <a:effectLst>
                  <a:outerShdw blurRad="38100" dist="38100" dir="2700000" algn="tl">
                    <a:srgbClr val="FFFFFF"/>
                  </a:outerShdw>
                </a:effectLst>
                <a:cs typeface="+mn-cs"/>
              </a:rPr>
              <a:t> </a:t>
            </a:r>
            <a:r>
              <a:rPr lang="en-US" sz="2800" b="1">
                <a:solidFill>
                  <a:srgbClr val="FFFF00"/>
                </a:solidFill>
                <a:effectLst>
                  <a:outerShdw blurRad="38100" dist="38100" dir="2700000" algn="tl">
                    <a:srgbClr val="000000"/>
                  </a:outerShdw>
                </a:effectLst>
                <a:cs typeface="+mn-cs"/>
              </a:rPr>
              <a:t>2.0 to 11.5 °F</a:t>
            </a:r>
            <a:r>
              <a:rPr lang="en-US" sz="2800" b="1">
                <a:effectLst>
                  <a:outerShdw blurRad="38100" dist="38100" dir="2700000" algn="tl">
                    <a:srgbClr val="FFFFFF"/>
                  </a:outerShdw>
                </a:effectLst>
                <a:cs typeface="+mn-cs"/>
              </a:rPr>
              <a:t> </a:t>
            </a:r>
            <a:r>
              <a:rPr lang="en-US" sz="2800" b="1">
                <a:solidFill>
                  <a:schemeClr val="bg1"/>
                </a:solidFill>
                <a:effectLst>
                  <a:outerShdw blurRad="38100" dist="38100" dir="2700000" algn="tl">
                    <a:srgbClr val="000000"/>
                  </a:outerShdw>
                </a:effectLst>
                <a:cs typeface="+mn-cs"/>
              </a:rPr>
              <a:t>in the                                                           21</a:t>
            </a:r>
            <a:r>
              <a:rPr lang="en-US" sz="2800" b="1" baseline="30000">
                <a:solidFill>
                  <a:schemeClr val="bg1"/>
                </a:solidFill>
                <a:effectLst>
                  <a:outerShdw blurRad="38100" dist="38100" dir="2700000" algn="tl">
                    <a:srgbClr val="000000"/>
                  </a:outerShdw>
                </a:effectLst>
                <a:cs typeface="+mn-cs"/>
              </a:rPr>
              <a:t>st</a:t>
            </a:r>
            <a:r>
              <a:rPr lang="en-US" sz="2800" b="1">
                <a:solidFill>
                  <a:schemeClr val="bg1"/>
                </a:solidFill>
                <a:effectLst>
                  <a:outerShdw blurRad="38100" dist="38100" dir="2700000" algn="tl">
                    <a:srgbClr val="000000"/>
                  </a:outerShdw>
                </a:effectLst>
                <a:cs typeface="+mn-cs"/>
              </a:rPr>
              <a:t> century.</a:t>
            </a:r>
          </a:p>
          <a:p>
            <a:pPr marL="742950" lvl="1" indent="-285750">
              <a:lnSpc>
                <a:spcPct val="80000"/>
              </a:lnSpc>
              <a:spcBef>
                <a:spcPct val="20000"/>
              </a:spcBef>
              <a:defRPr/>
            </a:pPr>
            <a:endParaRPr lang="en-US" sz="2800" b="1">
              <a:solidFill>
                <a:schemeClr val="bg1"/>
              </a:solidFill>
              <a:effectLst>
                <a:outerShdw blurRad="38100" dist="38100" dir="2700000" algn="tl">
                  <a:srgbClr val="000000"/>
                </a:outerShdw>
              </a:effectLst>
              <a:cs typeface="+mn-cs"/>
            </a:endParaRPr>
          </a:p>
          <a:p>
            <a:pPr marL="342900" indent="-342900">
              <a:lnSpc>
                <a:spcPct val="80000"/>
              </a:lnSpc>
              <a:spcBef>
                <a:spcPct val="20000"/>
              </a:spcBef>
              <a:buFontTx/>
              <a:buChar char="•"/>
              <a:defRPr/>
            </a:pPr>
            <a:r>
              <a:rPr lang="en-US" sz="2800" b="1">
                <a:solidFill>
                  <a:schemeClr val="bg1"/>
                </a:solidFill>
                <a:effectLst>
                  <a:outerShdw blurRad="38100" dist="38100" dir="2700000" algn="tl">
                    <a:srgbClr val="000000"/>
                  </a:outerShdw>
                </a:effectLst>
                <a:cs typeface="+mn-cs"/>
              </a:rPr>
              <a:t>Hottest Years in 150</a:t>
            </a:r>
          </a:p>
          <a:p>
            <a:pPr marL="742950" lvl="1" indent="-285750">
              <a:lnSpc>
                <a:spcPct val="80000"/>
              </a:lnSpc>
              <a:spcBef>
                <a:spcPct val="20000"/>
              </a:spcBef>
              <a:buFontTx/>
              <a:buChar char="–"/>
              <a:defRPr/>
            </a:pPr>
            <a:r>
              <a:rPr lang="en-US" sz="2800" b="1">
                <a:solidFill>
                  <a:schemeClr val="bg1"/>
                </a:solidFill>
                <a:effectLst>
                  <a:outerShdw blurRad="38100" dist="38100" dir="2700000" algn="tl">
                    <a:srgbClr val="000000"/>
                  </a:outerShdw>
                </a:effectLst>
                <a:cs typeface="+mn-cs"/>
              </a:rPr>
              <a:t>The hottest years </a:t>
            </a:r>
            <a:br>
              <a:rPr lang="en-US" sz="2800" b="1">
                <a:solidFill>
                  <a:schemeClr val="bg1"/>
                </a:solidFill>
                <a:effectLst>
                  <a:outerShdw blurRad="38100" dist="38100" dir="2700000" algn="tl">
                    <a:srgbClr val="000000"/>
                  </a:outerShdw>
                </a:effectLst>
                <a:cs typeface="+mn-cs"/>
              </a:rPr>
            </a:br>
            <a:r>
              <a:rPr lang="en-US" sz="2800" b="1">
                <a:solidFill>
                  <a:schemeClr val="bg1"/>
                </a:solidFill>
                <a:effectLst>
                  <a:outerShdw blurRad="38100" dist="38100" dir="2700000" algn="tl">
                    <a:srgbClr val="000000"/>
                  </a:outerShdw>
                </a:effectLst>
                <a:cs typeface="+mn-cs"/>
              </a:rPr>
              <a:t>recorded, EVER </a:t>
            </a:r>
            <a:br>
              <a:rPr lang="en-US" sz="2800" b="1">
                <a:solidFill>
                  <a:schemeClr val="bg1"/>
                </a:solidFill>
                <a:effectLst>
                  <a:outerShdw blurRad="38100" dist="38100" dir="2700000" algn="tl">
                    <a:srgbClr val="000000"/>
                  </a:outerShdw>
                </a:effectLst>
                <a:cs typeface="+mn-cs"/>
              </a:rPr>
            </a:br>
            <a:r>
              <a:rPr lang="en-US" sz="2800" b="1">
                <a:solidFill>
                  <a:schemeClr val="bg1"/>
                </a:solidFill>
                <a:effectLst>
                  <a:outerShdw blurRad="38100" dist="38100" dir="2700000" algn="tl">
                    <a:srgbClr val="000000"/>
                  </a:outerShdw>
                </a:effectLst>
                <a:cs typeface="+mn-cs"/>
              </a:rPr>
              <a:t>since recording </a:t>
            </a:r>
            <a:br>
              <a:rPr lang="en-US" sz="2800" b="1">
                <a:solidFill>
                  <a:schemeClr val="bg1"/>
                </a:solidFill>
                <a:effectLst>
                  <a:outerShdw blurRad="38100" dist="38100" dir="2700000" algn="tl">
                    <a:srgbClr val="000000"/>
                  </a:outerShdw>
                </a:effectLst>
                <a:cs typeface="+mn-cs"/>
              </a:rPr>
            </a:br>
            <a:r>
              <a:rPr lang="en-US" sz="2800" b="1">
                <a:solidFill>
                  <a:schemeClr val="bg1"/>
                </a:solidFill>
                <a:effectLst>
                  <a:outerShdw blurRad="38100" dist="38100" dir="2700000" algn="tl">
                    <a:srgbClr val="000000"/>
                  </a:outerShdw>
                </a:effectLst>
                <a:cs typeface="+mn-cs"/>
              </a:rPr>
              <a:t>began in 1880</a:t>
            </a:r>
            <a:br>
              <a:rPr lang="en-US" sz="2800" b="1">
                <a:solidFill>
                  <a:schemeClr val="bg1"/>
                </a:solidFill>
                <a:effectLst>
                  <a:outerShdw blurRad="38100" dist="38100" dir="2700000" algn="tl">
                    <a:srgbClr val="000000"/>
                  </a:outerShdw>
                </a:effectLst>
                <a:cs typeface="+mn-cs"/>
              </a:rPr>
            </a:br>
            <a:r>
              <a:rPr lang="en-US" sz="2800" b="1">
                <a:solidFill>
                  <a:schemeClr val="bg1"/>
                </a:solidFill>
                <a:effectLst>
                  <a:outerShdw blurRad="38100" dist="38100" dir="2700000" algn="tl">
                    <a:srgbClr val="000000"/>
                  </a:outerShdw>
                </a:effectLst>
                <a:cs typeface="+mn-cs"/>
              </a:rPr>
              <a:t>were within</a:t>
            </a:r>
            <a:r>
              <a:rPr lang="en-US" sz="2800" b="1">
                <a:effectLst>
                  <a:outerShdw blurRad="38100" dist="38100" dir="2700000" algn="tl">
                    <a:srgbClr val="FFFFFF"/>
                  </a:outerShdw>
                </a:effectLst>
                <a:cs typeface="+mn-cs"/>
              </a:rPr>
              <a:t> </a:t>
            </a:r>
            <a:r>
              <a:rPr lang="en-US" sz="2800" b="1">
                <a:solidFill>
                  <a:srgbClr val="FFFF00"/>
                </a:solidFill>
                <a:effectLst>
                  <a:outerShdw blurRad="38100" dist="38100" dir="2700000" algn="tl">
                    <a:srgbClr val="000000"/>
                  </a:outerShdw>
                </a:effectLst>
                <a:cs typeface="+mn-cs"/>
              </a:rPr>
              <a:t>the</a:t>
            </a:r>
            <a:br>
              <a:rPr lang="en-US" sz="2800" b="1">
                <a:solidFill>
                  <a:srgbClr val="FFFF00"/>
                </a:solidFill>
                <a:effectLst>
                  <a:outerShdw blurRad="38100" dist="38100" dir="2700000" algn="tl">
                    <a:srgbClr val="000000"/>
                  </a:outerShdw>
                </a:effectLst>
                <a:cs typeface="+mn-cs"/>
              </a:rPr>
            </a:br>
            <a:r>
              <a:rPr lang="en-US" sz="2800" b="1">
                <a:solidFill>
                  <a:srgbClr val="FFFF00"/>
                </a:solidFill>
                <a:effectLst>
                  <a:outerShdw blurRad="38100" dist="38100" dir="2700000" algn="tl">
                    <a:srgbClr val="000000"/>
                  </a:outerShdw>
                </a:effectLst>
                <a:cs typeface="+mn-cs"/>
              </a:rPr>
              <a:t>last 10 years</a:t>
            </a:r>
          </a:p>
        </p:txBody>
      </p:sp>
      <p:pic>
        <p:nvPicPr>
          <p:cNvPr id="111619" name="Picture 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4800" y="3084513"/>
            <a:ext cx="5105400" cy="3773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22537">
                                            <p:txEl>
                                              <p:pRg st="0" end="0"/>
                                            </p:txEl>
                                          </p:spTgt>
                                        </p:tgtEl>
                                        <p:attrNameLst>
                                          <p:attrName>style.visibility</p:attrName>
                                        </p:attrNameLst>
                                      </p:cBhvr>
                                      <p:to>
                                        <p:strVal val="visible"/>
                                      </p:to>
                                    </p:set>
                                    <p:animEffect transition="in" filter="box(in)">
                                      <p:cBhvr>
                                        <p:cTn id="7" dur="500"/>
                                        <p:tgtEl>
                                          <p:spTgt spid="2253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22537">
                                            <p:txEl>
                                              <p:pRg st="1" end="1"/>
                                            </p:txEl>
                                          </p:spTgt>
                                        </p:tgtEl>
                                        <p:attrNameLst>
                                          <p:attrName>style.visibility</p:attrName>
                                        </p:attrNameLst>
                                      </p:cBhvr>
                                      <p:to>
                                        <p:strVal val="visible"/>
                                      </p:to>
                                    </p:set>
                                    <p:animEffect transition="in" filter="box(in)">
                                      <p:cBhvr>
                                        <p:cTn id="12" dur="500"/>
                                        <p:tgtEl>
                                          <p:spTgt spid="2253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nodeType="clickEffect">
                                  <p:stCondLst>
                                    <p:cond delay="0"/>
                                  </p:stCondLst>
                                  <p:childTnLst>
                                    <p:set>
                                      <p:cBhvr>
                                        <p:cTn id="16" dur="1" fill="hold">
                                          <p:stCondLst>
                                            <p:cond delay="0"/>
                                          </p:stCondLst>
                                        </p:cTn>
                                        <p:tgtEl>
                                          <p:spTgt spid="22537">
                                            <p:txEl>
                                              <p:pRg st="3" end="3"/>
                                            </p:txEl>
                                          </p:spTgt>
                                        </p:tgtEl>
                                        <p:attrNameLst>
                                          <p:attrName>style.visibility</p:attrName>
                                        </p:attrNameLst>
                                      </p:cBhvr>
                                      <p:to>
                                        <p:strVal val="visible"/>
                                      </p:to>
                                    </p:set>
                                    <p:animEffect transition="in" filter="box(in)">
                                      <p:cBhvr>
                                        <p:cTn id="17" dur="500"/>
                                        <p:tgtEl>
                                          <p:spTgt spid="22537">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nodeType="clickEffect">
                                  <p:stCondLst>
                                    <p:cond delay="0"/>
                                  </p:stCondLst>
                                  <p:childTnLst>
                                    <p:set>
                                      <p:cBhvr>
                                        <p:cTn id="21" dur="1" fill="hold">
                                          <p:stCondLst>
                                            <p:cond delay="0"/>
                                          </p:stCondLst>
                                        </p:cTn>
                                        <p:tgtEl>
                                          <p:spTgt spid="22537">
                                            <p:txEl>
                                              <p:pRg st="5" end="5"/>
                                            </p:txEl>
                                          </p:spTgt>
                                        </p:tgtEl>
                                        <p:attrNameLst>
                                          <p:attrName>style.visibility</p:attrName>
                                        </p:attrNameLst>
                                      </p:cBhvr>
                                      <p:to>
                                        <p:strVal val="visible"/>
                                      </p:to>
                                    </p:set>
                                    <p:animEffect transition="in" filter="box(in)">
                                      <p:cBhvr>
                                        <p:cTn id="22" dur="500"/>
                                        <p:tgtEl>
                                          <p:spTgt spid="22537">
                                            <p:txEl>
                                              <p:pRg st="5" end="5"/>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16" fill="hold" nodeType="clickEffect">
                                  <p:stCondLst>
                                    <p:cond delay="0"/>
                                  </p:stCondLst>
                                  <p:childTnLst>
                                    <p:set>
                                      <p:cBhvr>
                                        <p:cTn id="26" dur="1" fill="hold">
                                          <p:stCondLst>
                                            <p:cond delay="0"/>
                                          </p:stCondLst>
                                        </p:cTn>
                                        <p:tgtEl>
                                          <p:spTgt spid="22537">
                                            <p:txEl>
                                              <p:pRg st="6" end="6"/>
                                            </p:txEl>
                                          </p:spTgt>
                                        </p:tgtEl>
                                        <p:attrNameLst>
                                          <p:attrName>style.visibility</p:attrName>
                                        </p:attrNameLst>
                                      </p:cBhvr>
                                      <p:to>
                                        <p:strVal val="visible"/>
                                      </p:to>
                                    </p:set>
                                    <p:animEffect transition="in" filter="box(in)">
                                      <p:cBhvr>
                                        <p:cTn id="27" dur="500"/>
                                        <p:tgtEl>
                                          <p:spTgt spid="2253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ChangeArrowheads="1"/>
          </p:cNvSpPr>
          <p:nvPr>
            <p:ph type="title"/>
          </p:nvPr>
        </p:nvSpPr>
        <p:spPr/>
        <p:txBody>
          <a:bodyPr/>
          <a:lstStyle/>
          <a:p>
            <a:pPr eaLnBrk="1" hangingPunct="1">
              <a:defRPr/>
            </a:pPr>
            <a:endParaRPr lang="en-US" smtClean="0">
              <a:cs typeface="+mj-cs"/>
            </a:endParaRPr>
          </a:p>
        </p:txBody>
      </p:sp>
      <p:sp>
        <p:nvSpPr>
          <p:cNvPr id="148483" name="Rectangle 3"/>
          <p:cNvSpPr>
            <a:spLocks noGrp="1" noChangeArrowheads="1"/>
          </p:cNvSpPr>
          <p:nvPr>
            <p:ph type="body" idx="1"/>
          </p:nvPr>
        </p:nvSpPr>
        <p:spPr/>
        <p:txBody>
          <a:bodyPr/>
          <a:lstStyle/>
          <a:p>
            <a:pPr eaLnBrk="1" hangingPunct="1">
              <a:defRPr/>
            </a:pPr>
            <a:endParaRPr lang="en-US" smtClean="0">
              <a:cs typeface="+mn-cs"/>
            </a:endParaRPr>
          </a:p>
        </p:txBody>
      </p:sp>
      <p:pic>
        <p:nvPicPr>
          <p:cNvPr id="112643" name="Picture 4" descr="18_0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1200" y="990600"/>
            <a:ext cx="5400675" cy="586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a:xfrm>
            <a:off x="457200" y="0"/>
            <a:ext cx="8229600" cy="892175"/>
          </a:xfrm>
        </p:spPr>
        <p:txBody>
          <a:bodyPr/>
          <a:lstStyle/>
          <a:p>
            <a:pPr eaLnBrk="1" hangingPunct="1">
              <a:defRPr/>
            </a:pPr>
            <a:r>
              <a:rPr lang="en-US" dirty="0" smtClean="0">
                <a:cs typeface="+mj-cs"/>
              </a:rPr>
              <a:t>The fate of solar radiation</a:t>
            </a:r>
          </a:p>
        </p:txBody>
      </p:sp>
      <p:pic>
        <p:nvPicPr>
          <p:cNvPr id="67588" name="Picture 4" descr="18_01"/>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685800" y="892175"/>
            <a:ext cx="8382000" cy="59658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8"/>
                    </a:srgbClr>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Ripple">
  <a:themeElements>
    <a:clrScheme name="Ripple 3">
      <a:dk1>
        <a:srgbClr val="008AE8"/>
      </a:dk1>
      <a:lt1>
        <a:srgbClr val="FFFFFF"/>
      </a:lt1>
      <a:dk2>
        <a:srgbClr val="0068AE"/>
      </a:dk2>
      <a:lt2>
        <a:srgbClr val="CCECFF"/>
      </a:lt2>
      <a:accent1>
        <a:srgbClr val="009999"/>
      </a:accent1>
      <a:accent2>
        <a:srgbClr val="0088E4"/>
      </a:accent2>
      <a:accent3>
        <a:srgbClr val="AAB9D3"/>
      </a:accent3>
      <a:accent4>
        <a:srgbClr val="DADADA"/>
      </a:accent4>
      <a:accent5>
        <a:srgbClr val="AACACA"/>
      </a:accent5>
      <a:accent6>
        <a:srgbClr val="007BCF"/>
      </a:accent6>
      <a:hlink>
        <a:srgbClr val="99FF99"/>
      </a:hlink>
      <a:folHlink>
        <a:srgbClr val="AFE1FF"/>
      </a:folHlink>
    </a:clrScheme>
    <a:fontScheme name="Rippl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Ripple 1">
        <a:dk1>
          <a:srgbClr val="2B2B85"/>
        </a:dk1>
        <a:lt1>
          <a:srgbClr val="FFFFFF"/>
        </a:lt1>
        <a:dk2>
          <a:srgbClr val="00254A"/>
        </a:dk2>
        <a:lt2>
          <a:srgbClr val="C0C0C0"/>
        </a:lt2>
        <a:accent1>
          <a:srgbClr val="0099FF"/>
        </a:accent1>
        <a:accent2>
          <a:srgbClr val="006699"/>
        </a:accent2>
        <a:accent3>
          <a:srgbClr val="AAACB1"/>
        </a:accent3>
        <a:accent4>
          <a:srgbClr val="DADADA"/>
        </a:accent4>
        <a:accent5>
          <a:srgbClr val="AACAFF"/>
        </a:accent5>
        <a:accent6>
          <a:srgbClr val="005C8A"/>
        </a:accent6>
        <a:hlink>
          <a:srgbClr val="99CCFF"/>
        </a:hlink>
        <a:folHlink>
          <a:srgbClr val="8F8FB5"/>
        </a:folHlink>
      </a:clrScheme>
      <a:clrMap bg1="dk2" tx1="lt1" bg2="dk1" tx2="lt2" accent1="accent1" accent2="accent2" accent3="accent3" accent4="accent4" accent5="accent5" accent6="accent6" hlink="hlink" folHlink="folHlink"/>
    </a:extraClrScheme>
    <a:extraClrScheme>
      <a:clrScheme name="Ripple 2">
        <a:dk1>
          <a:srgbClr val="3B4B5D"/>
        </a:dk1>
        <a:lt1>
          <a:srgbClr val="FFFFFF"/>
        </a:lt1>
        <a:dk2>
          <a:srgbClr val="466886"/>
        </a:dk2>
        <a:lt2>
          <a:srgbClr val="CCECFF"/>
        </a:lt2>
        <a:accent1>
          <a:srgbClr val="6D9D97"/>
        </a:accent1>
        <a:accent2>
          <a:srgbClr val="53718C"/>
        </a:accent2>
        <a:accent3>
          <a:srgbClr val="B0B9C3"/>
        </a:accent3>
        <a:accent4>
          <a:srgbClr val="DADADA"/>
        </a:accent4>
        <a:accent5>
          <a:srgbClr val="BACCC9"/>
        </a:accent5>
        <a:accent6>
          <a:srgbClr val="4A667E"/>
        </a:accent6>
        <a:hlink>
          <a:srgbClr val="99CCFF"/>
        </a:hlink>
        <a:folHlink>
          <a:srgbClr val="A97CF2"/>
        </a:folHlink>
      </a:clrScheme>
      <a:clrMap bg1="dk2" tx1="lt1" bg2="dk1" tx2="lt2" accent1="accent1" accent2="accent2" accent3="accent3" accent4="accent4" accent5="accent5" accent6="accent6" hlink="hlink" folHlink="folHlink"/>
    </a:extraClrScheme>
    <a:extraClrScheme>
      <a:clrScheme name="Ripple 3">
        <a:dk1>
          <a:srgbClr val="008AE8"/>
        </a:dk1>
        <a:lt1>
          <a:srgbClr val="FFFFFF"/>
        </a:lt1>
        <a:dk2>
          <a:srgbClr val="0068AE"/>
        </a:dk2>
        <a:lt2>
          <a:srgbClr val="CCECFF"/>
        </a:lt2>
        <a:accent1>
          <a:srgbClr val="009999"/>
        </a:accent1>
        <a:accent2>
          <a:srgbClr val="0088E4"/>
        </a:accent2>
        <a:accent3>
          <a:srgbClr val="AAB9D3"/>
        </a:accent3>
        <a:accent4>
          <a:srgbClr val="DADADA"/>
        </a:accent4>
        <a:accent5>
          <a:srgbClr val="AACACA"/>
        </a:accent5>
        <a:accent6>
          <a:srgbClr val="007BCF"/>
        </a:accent6>
        <a:hlink>
          <a:srgbClr val="99FF99"/>
        </a:hlink>
        <a:folHlink>
          <a:srgbClr val="AFE1FF"/>
        </a:folHlink>
      </a:clrScheme>
      <a:clrMap bg1="dk2" tx1="lt1" bg2="dk1" tx2="lt2" accent1="accent1" accent2="accent2" accent3="accent3" accent4="accent4" accent5="accent5" accent6="accent6" hlink="hlink" folHlink="folHlink"/>
    </a:extraClrScheme>
    <a:extraClrScheme>
      <a:clrScheme name="Ripple 4">
        <a:dk1>
          <a:srgbClr val="9B69FF"/>
        </a:dk1>
        <a:lt1>
          <a:srgbClr val="FFFFFF"/>
        </a:lt1>
        <a:dk2>
          <a:srgbClr val="666699"/>
        </a:dk2>
        <a:lt2>
          <a:srgbClr val="D9D9FF"/>
        </a:lt2>
        <a:accent1>
          <a:srgbClr val="66CCFF"/>
        </a:accent1>
        <a:accent2>
          <a:srgbClr val="9966FF"/>
        </a:accent2>
        <a:accent3>
          <a:srgbClr val="B8B8CA"/>
        </a:accent3>
        <a:accent4>
          <a:srgbClr val="DADADA"/>
        </a:accent4>
        <a:accent5>
          <a:srgbClr val="B8E2FF"/>
        </a:accent5>
        <a:accent6>
          <a:srgbClr val="8A5CE7"/>
        </a:accent6>
        <a:hlink>
          <a:srgbClr val="0099CC"/>
        </a:hlink>
        <a:folHlink>
          <a:srgbClr val="003399"/>
        </a:folHlink>
      </a:clrScheme>
      <a:clrMap bg1="dk2" tx1="lt1" bg2="dk1" tx2="lt2" accent1="accent1" accent2="accent2" accent3="accent3" accent4="accent4" accent5="accent5" accent6="accent6" hlink="hlink" folHlink="folHlink"/>
    </a:extraClrScheme>
    <a:extraClrScheme>
      <a:clrScheme name="Ripple 5">
        <a:dk1>
          <a:srgbClr val="008080"/>
        </a:dk1>
        <a:lt1>
          <a:srgbClr val="FFFFFF"/>
        </a:lt1>
        <a:dk2>
          <a:srgbClr val="006666"/>
        </a:dk2>
        <a:lt2>
          <a:srgbClr val="FFFFCC"/>
        </a:lt2>
        <a:accent1>
          <a:srgbClr val="0099FF"/>
        </a:accent1>
        <a:accent2>
          <a:srgbClr val="008080"/>
        </a:accent2>
        <a:accent3>
          <a:srgbClr val="AAB8B8"/>
        </a:accent3>
        <a:accent4>
          <a:srgbClr val="DADADA"/>
        </a:accent4>
        <a:accent5>
          <a:srgbClr val="AACAFF"/>
        </a:accent5>
        <a:accent6>
          <a:srgbClr val="007373"/>
        </a:accent6>
        <a:hlink>
          <a:srgbClr val="1ACE9F"/>
        </a:hlink>
        <a:folHlink>
          <a:srgbClr val="A5B5CD"/>
        </a:folHlink>
      </a:clrScheme>
      <a:clrMap bg1="dk2" tx1="lt1" bg2="dk1" tx2="lt2" accent1="accent1" accent2="accent2" accent3="accent3" accent4="accent4" accent5="accent5" accent6="accent6" hlink="hlink" folHlink="folHlink"/>
    </a:extraClrScheme>
    <a:extraClrScheme>
      <a:clrScheme name="Ripple 6">
        <a:dk1>
          <a:srgbClr val="CDD9D1"/>
        </a:dk1>
        <a:lt1>
          <a:srgbClr val="FFFFFF"/>
        </a:lt1>
        <a:dk2>
          <a:srgbClr val="A3BBA9"/>
        </a:dk2>
        <a:lt2>
          <a:srgbClr val="007D80"/>
        </a:lt2>
        <a:accent1>
          <a:srgbClr val="9CA8A4"/>
        </a:accent1>
        <a:accent2>
          <a:srgbClr val="CBD7CE"/>
        </a:accent2>
        <a:accent3>
          <a:srgbClr val="CEDAD1"/>
        </a:accent3>
        <a:accent4>
          <a:srgbClr val="DADADA"/>
        </a:accent4>
        <a:accent5>
          <a:srgbClr val="CBD1CF"/>
        </a:accent5>
        <a:accent6>
          <a:srgbClr val="B8C3BA"/>
        </a:accent6>
        <a:hlink>
          <a:srgbClr val="009900"/>
        </a:hlink>
        <a:folHlink>
          <a:srgbClr val="009999"/>
        </a:folHlink>
      </a:clrScheme>
      <a:clrMap bg1="dk2" tx1="lt1" bg2="dk1" tx2="lt2" accent1="accent1" accent2="accent2" accent3="accent3" accent4="accent4" accent5="accent5" accent6="accent6" hlink="hlink" folHlink="folHlink"/>
    </a:extraClrScheme>
    <a:extraClrScheme>
      <a:clrScheme name="Ripple 7">
        <a:dk1>
          <a:srgbClr val="686B5D"/>
        </a:dk1>
        <a:lt1>
          <a:srgbClr val="DCDAD0"/>
        </a:lt1>
        <a:dk2>
          <a:srgbClr val="525040"/>
        </a:dk2>
        <a:lt2>
          <a:srgbClr val="D3D2A6"/>
        </a:lt2>
        <a:accent1>
          <a:srgbClr val="5D8770"/>
        </a:accent1>
        <a:accent2>
          <a:srgbClr val="686B5D"/>
        </a:accent2>
        <a:accent3>
          <a:srgbClr val="B3B3AF"/>
        </a:accent3>
        <a:accent4>
          <a:srgbClr val="BCBAB1"/>
        </a:accent4>
        <a:accent5>
          <a:srgbClr val="B6C3BB"/>
        </a:accent5>
        <a:accent6>
          <a:srgbClr val="5E6053"/>
        </a:accent6>
        <a:hlink>
          <a:srgbClr val="85B7A9"/>
        </a:hlink>
        <a:folHlink>
          <a:srgbClr val="B89362"/>
        </a:folHlink>
      </a:clrScheme>
      <a:clrMap bg1="dk2" tx1="lt1" bg2="dk1" tx2="lt2" accent1="accent1" accent2="accent2" accent3="accent3" accent4="accent4" accent5="accent5" accent6="accent6" hlink="hlink" folHlink="folHlink"/>
    </a:extraClrScheme>
    <a:extraClrScheme>
      <a:clrScheme name="Ripple 8">
        <a:dk1>
          <a:srgbClr val="000000"/>
        </a:dk1>
        <a:lt1>
          <a:srgbClr val="EAEAEA"/>
        </a:lt1>
        <a:dk2>
          <a:srgbClr val="000000"/>
        </a:dk2>
        <a:lt2>
          <a:srgbClr val="B2B2B2"/>
        </a:lt2>
        <a:accent1>
          <a:srgbClr val="A4BCC4"/>
        </a:accent1>
        <a:accent2>
          <a:srgbClr val="FFFFFF"/>
        </a:accent2>
        <a:accent3>
          <a:srgbClr val="F3F3F3"/>
        </a:accent3>
        <a:accent4>
          <a:srgbClr val="000000"/>
        </a:accent4>
        <a:accent5>
          <a:srgbClr val="CFDADE"/>
        </a:accent5>
        <a:accent6>
          <a:srgbClr val="E7E7E7"/>
        </a:accent6>
        <a:hlink>
          <a:srgbClr val="0066FF"/>
        </a:hlink>
        <a:folHlink>
          <a:srgbClr val="00CC66"/>
        </a:folHlink>
      </a:clrScheme>
      <a:clrMap bg1="lt1" tx1="dk1" bg2="lt2" tx2="dk2" accent1="accent1" accent2="accent2" accent3="accent3" accent4="accent4" accent5="accent5" accent6="accent6" hlink="hlink" folHlink="folHlink"/>
    </a:extraClrScheme>
    <a:extraClrScheme>
      <a:clrScheme name="Ripple 9">
        <a:dk1>
          <a:srgbClr val="000000"/>
        </a:dk1>
        <a:lt1>
          <a:srgbClr val="D7D1B9"/>
        </a:lt1>
        <a:dk2>
          <a:srgbClr val="B39257"/>
        </a:dk2>
        <a:lt2>
          <a:srgbClr val="B1A887"/>
        </a:lt2>
        <a:accent1>
          <a:srgbClr val="FFCC66"/>
        </a:accent1>
        <a:accent2>
          <a:srgbClr val="E6E3AC"/>
        </a:accent2>
        <a:accent3>
          <a:srgbClr val="E8E5D9"/>
        </a:accent3>
        <a:accent4>
          <a:srgbClr val="000000"/>
        </a:accent4>
        <a:accent5>
          <a:srgbClr val="FFE2B8"/>
        </a:accent5>
        <a:accent6>
          <a:srgbClr val="D0CE9B"/>
        </a:accent6>
        <a:hlink>
          <a:srgbClr val="666633"/>
        </a:hlink>
        <a:folHlink>
          <a:srgbClr val="9C98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Ripple</Template>
  <TotalTime>23253</TotalTime>
  <Words>1988</Words>
  <Application>Microsoft Macintosh PowerPoint</Application>
  <PresentationFormat>On-screen Show (4:3)</PresentationFormat>
  <Paragraphs>355</Paragraphs>
  <Slides>86</Slides>
  <Notes>12</Notes>
  <HiddenSlides>0</HiddenSlides>
  <MMClips>0</MMClips>
  <ScaleCrop>false</ScaleCrop>
  <HeadingPairs>
    <vt:vector size="4" baseType="variant">
      <vt:variant>
        <vt:lpstr>Theme</vt:lpstr>
      </vt:variant>
      <vt:variant>
        <vt:i4>1</vt:i4>
      </vt:variant>
      <vt:variant>
        <vt:lpstr>Slide Titles</vt:lpstr>
      </vt:variant>
      <vt:variant>
        <vt:i4>86</vt:i4>
      </vt:variant>
    </vt:vector>
  </HeadingPairs>
  <TitlesOfParts>
    <vt:vector size="87" baseType="lpstr">
      <vt:lpstr>Ripple</vt:lpstr>
      <vt:lpstr>PowerPoint Presentation</vt:lpstr>
      <vt:lpstr>PowerPoint Presentation</vt:lpstr>
      <vt:lpstr>PowerPoint Presentation</vt:lpstr>
      <vt:lpstr>PowerPoint Presentation</vt:lpstr>
      <vt:lpstr>Factors that Affect Climate</vt:lpstr>
      <vt:lpstr>PowerPoint Presentation</vt:lpstr>
      <vt:lpstr>PowerPoint Presentation</vt:lpstr>
      <vt:lpstr>Which greenhouse gasses are the most potent?</vt:lpstr>
      <vt:lpstr>The fate of solar radiation</vt:lpstr>
      <vt:lpstr>PowerPoint Presentation</vt:lpstr>
      <vt:lpstr>PowerPoint Presentation</vt:lpstr>
      <vt:lpstr>PowerPoint Presentation</vt:lpstr>
      <vt:lpstr>PowerPoint Presentation</vt:lpstr>
      <vt:lpstr>Latitude and Solar Energy</vt:lpstr>
      <vt:lpstr>Important</vt:lpstr>
      <vt:lpstr>PowerPoint Presentation</vt:lpstr>
      <vt:lpstr>PowerPoint Presentation</vt:lpstr>
      <vt:lpstr>Heat Transfer in the Biosphere</vt:lpstr>
      <vt:lpstr>PowerPoint Presentation</vt:lpstr>
      <vt:lpstr>PowerPoint Presentation</vt:lpstr>
      <vt:lpstr>Niches and Community Interactions</vt:lpstr>
      <vt:lpstr>Organism Tolerance</vt:lpstr>
      <vt:lpstr>What is competition?</vt:lpstr>
      <vt:lpstr>Competition</vt:lpstr>
      <vt:lpstr>Dividing Resources</vt:lpstr>
      <vt:lpstr>PowerPoint Presentation</vt:lpstr>
      <vt:lpstr>Competitive Exclusion</vt:lpstr>
      <vt:lpstr>PowerPoint Presentation</vt:lpstr>
      <vt:lpstr>Predator Prey Interactions</vt:lpstr>
      <vt:lpstr>Predator Prey Interactions</vt:lpstr>
      <vt:lpstr>PowerPoint Presentation</vt:lpstr>
      <vt:lpstr>Analyzing Data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Species interactions</vt:lpstr>
      <vt:lpstr>Mutualism</vt:lpstr>
      <vt:lpstr>Examples of Mutualism</vt:lpstr>
      <vt:lpstr>Parasitism</vt:lpstr>
      <vt:lpstr>PowerPoint Presentation</vt:lpstr>
      <vt:lpstr>Commensalism</vt:lpstr>
      <vt:lpstr>Competition</vt:lpstr>
      <vt:lpstr>PowerPoint Presentation</vt:lpstr>
      <vt:lpstr>PowerPoint Presentation</vt:lpstr>
      <vt:lpstr>Quick Talk</vt:lpstr>
      <vt:lpstr>PowerPoint Presentation</vt:lpstr>
      <vt:lpstr>ECOLOGICAL SUCCESSION </vt:lpstr>
      <vt:lpstr>ECOLOGICAL SUCCESSION </vt:lpstr>
      <vt:lpstr>PowerPoint Presentation</vt:lpstr>
      <vt:lpstr>Primary Succession</vt:lpstr>
      <vt:lpstr>PowerPoint Presentation</vt:lpstr>
      <vt:lpstr>Succession</vt:lpstr>
      <vt:lpstr>PowerPoint Presentation</vt:lpstr>
      <vt:lpstr>Succession</vt:lpstr>
      <vt:lpstr>PowerPoint Presentation</vt:lpstr>
      <vt:lpstr>PowerPoint Presentation</vt:lpstr>
      <vt:lpstr>Secondary SUCCESSION </vt:lpstr>
      <vt:lpstr>PowerPoint Presentation</vt:lpstr>
      <vt:lpstr>Secondary Succession Examples</vt:lpstr>
      <vt:lpstr>PowerPoint Presentation</vt:lpstr>
      <vt:lpstr>Secondary Succession Examples</vt:lpstr>
      <vt:lpstr>Mt. St. Helen’s</vt:lpstr>
      <vt:lpstr>PowerPoint Presentation</vt:lpstr>
      <vt:lpstr>Mt. Saint Helens</vt:lpstr>
      <vt:lpstr>Assignment</vt:lpstr>
      <vt:lpstr>Succession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Population size and CO2</vt:lpstr>
      <vt:lpstr>PowerPoint Presentation</vt:lpstr>
      <vt:lpstr>PowerPoint Presentation</vt:lpstr>
      <vt:lpstr>PowerPoint Presentation</vt:lpstr>
      <vt:lpstr>PowerPoint Presentation</vt:lpstr>
      <vt:lpstr>PowerPoint Presentation</vt:lpstr>
    </vt:vector>
  </TitlesOfParts>
  <Company>SASD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SASD</dc:creator>
  <cp:lastModifiedBy>dhakim</cp:lastModifiedBy>
  <cp:revision>335</cp:revision>
  <cp:lastPrinted>2013-03-06T13:11:11Z</cp:lastPrinted>
  <dcterms:created xsi:type="dcterms:W3CDTF">2008-02-05T13:03:08Z</dcterms:created>
  <dcterms:modified xsi:type="dcterms:W3CDTF">2013-06-19T15:45:31Z</dcterms:modified>
</cp:coreProperties>
</file>